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8" r:id="rId2"/>
    <p:sldId id="259" r:id="rId3"/>
    <p:sldId id="260" r:id="rId4"/>
    <p:sldId id="262" r:id="rId5"/>
    <p:sldId id="263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0B45FE-0B83-407B-BB81-95550CB39567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9AD8453-4B88-407A-9AF4-5812045B6A08}">
      <dgm:prSet phldrT="[Text]" custT="1"/>
      <dgm:spPr/>
      <dgm:t>
        <a:bodyPr/>
        <a:lstStyle/>
        <a:p>
          <a:r>
            <a:rPr lang="en-IN" sz="2200" dirty="0"/>
            <a:t>Smart Home</a:t>
          </a:r>
        </a:p>
      </dgm:t>
    </dgm:pt>
    <dgm:pt modelId="{808834C1-5F84-4F2E-972B-BA443AA08F78}" type="parTrans" cxnId="{27F8EF86-CA38-4D8F-B5A0-15758438C0A4}">
      <dgm:prSet/>
      <dgm:spPr/>
      <dgm:t>
        <a:bodyPr/>
        <a:lstStyle/>
        <a:p>
          <a:endParaRPr lang="en-IN"/>
        </a:p>
      </dgm:t>
    </dgm:pt>
    <dgm:pt modelId="{6F59A1D5-CA58-44C8-9460-1A57B411C8B4}" type="sibTrans" cxnId="{27F8EF86-CA38-4D8F-B5A0-15758438C0A4}">
      <dgm:prSet/>
      <dgm:spPr/>
      <dgm:t>
        <a:bodyPr/>
        <a:lstStyle/>
        <a:p>
          <a:endParaRPr lang="en-IN"/>
        </a:p>
      </dgm:t>
    </dgm:pt>
    <dgm:pt modelId="{A6E4E6FD-06A3-4E18-8CC1-BCDA02D4B8EE}">
      <dgm:prSet phldrT="[Text]" custT="1"/>
      <dgm:spPr/>
      <dgm:t>
        <a:bodyPr/>
        <a:lstStyle/>
        <a:p>
          <a:r>
            <a:rPr lang="en-IN" sz="3000" dirty="0"/>
            <a:t>Mobile control of devices</a:t>
          </a:r>
        </a:p>
      </dgm:t>
    </dgm:pt>
    <dgm:pt modelId="{346F05E0-CF9F-4D8E-B9A7-3EF5072087AD}" type="parTrans" cxnId="{55F624AA-727C-49AB-BE26-91265439E422}">
      <dgm:prSet/>
      <dgm:spPr/>
      <dgm:t>
        <a:bodyPr/>
        <a:lstStyle/>
        <a:p>
          <a:endParaRPr lang="en-IN"/>
        </a:p>
      </dgm:t>
    </dgm:pt>
    <dgm:pt modelId="{8150BFF3-8758-4BA9-8A00-ED8D71AC25BF}" type="sibTrans" cxnId="{55F624AA-727C-49AB-BE26-91265439E422}">
      <dgm:prSet/>
      <dgm:spPr/>
      <dgm:t>
        <a:bodyPr/>
        <a:lstStyle/>
        <a:p>
          <a:endParaRPr lang="en-IN"/>
        </a:p>
      </dgm:t>
    </dgm:pt>
    <dgm:pt modelId="{2E9902C5-F590-49AF-BA71-FC399A732A48}">
      <dgm:prSet phldrT="[Text]" custT="1"/>
      <dgm:spPr/>
      <dgm:t>
        <a:bodyPr/>
        <a:lstStyle/>
        <a:p>
          <a:r>
            <a:rPr lang="en-IN" sz="3000" dirty="0"/>
            <a:t>Sensory control of devices</a:t>
          </a:r>
        </a:p>
      </dgm:t>
    </dgm:pt>
    <dgm:pt modelId="{A0ADCA2F-C996-4238-B675-EB157888998B}" type="parTrans" cxnId="{C4AC115A-AC5C-496A-8231-7B0F9C9778D9}">
      <dgm:prSet/>
      <dgm:spPr/>
      <dgm:t>
        <a:bodyPr/>
        <a:lstStyle/>
        <a:p>
          <a:endParaRPr lang="en-IN"/>
        </a:p>
      </dgm:t>
    </dgm:pt>
    <dgm:pt modelId="{B2BA8250-7101-46A0-8F45-E03024966FD9}" type="sibTrans" cxnId="{C4AC115A-AC5C-496A-8231-7B0F9C9778D9}">
      <dgm:prSet/>
      <dgm:spPr/>
      <dgm:t>
        <a:bodyPr/>
        <a:lstStyle/>
        <a:p>
          <a:endParaRPr lang="en-IN"/>
        </a:p>
      </dgm:t>
    </dgm:pt>
    <dgm:pt modelId="{6A7110D6-A089-4534-888D-82D4AD5F1CA6}">
      <dgm:prSet phldrT="[Text]" custT="1"/>
      <dgm:spPr/>
      <dgm:t>
        <a:bodyPr/>
        <a:lstStyle/>
        <a:p>
          <a:r>
            <a:rPr lang="en-IN" sz="3000" dirty="0"/>
            <a:t>Power consumption based turning off</a:t>
          </a:r>
        </a:p>
      </dgm:t>
    </dgm:pt>
    <dgm:pt modelId="{37E6217B-DA76-4ADD-8327-CF38A16771F0}" type="parTrans" cxnId="{FE35E5EB-9DE2-40BC-8B50-630970398809}">
      <dgm:prSet/>
      <dgm:spPr/>
      <dgm:t>
        <a:bodyPr/>
        <a:lstStyle/>
        <a:p>
          <a:endParaRPr lang="en-IN"/>
        </a:p>
      </dgm:t>
    </dgm:pt>
    <dgm:pt modelId="{77A7C38D-3024-46A1-8F9E-BE763AD86A23}" type="sibTrans" cxnId="{FE35E5EB-9DE2-40BC-8B50-630970398809}">
      <dgm:prSet/>
      <dgm:spPr/>
      <dgm:t>
        <a:bodyPr/>
        <a:lstStyle/>
        <a:p>
          <a:endParaRPr lang="en-IN"/>
        </a:p>
      </dgm:t>
    </dgm:pt>
    <dgm:pt modelId="{CC909023-94F2-46B5-9692-FEBFCB23739C}" type="pres">
      <dgm:prSet presAssocID="{480B45FE-0B83-407B-BB81-95550CB3956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BE46EC5-2C74-45E1-B87B-E6A337BCC443}" type="pres">
      <dgm:prSet presAssocID="{49AD8453-4B88-407A-9AF4-5812045B6A08}" presName="hierRoot1" presStyleCnt="0">
        <dgm:presLayoutVars>
          <dgm:hierBranch val="init"/>
        </dgm:presLayoutVars>
      </dgm:prSet>
      <dgm:spPr/>
    </dgm:pt>
    <dgm:pt modelId="{944A4372-8F87-4035-BCB2-0A66BB45F0BE}" type="pres">
      <dgm:prSet presAssocID="{49AD8453-4B88-407A-9AF4-5812045B6A08}" presName="rootComposite1" presStyleCnt="0"/>
      <dgm:spPr/>
    </dgm:pt>
    <dgm:pt modelId="{B69B7DB8-495D-481F-87AA-5715C1F282CE}" type="pres">
      <dgm:prSet presAssocID="{49AD8453-4B88-407A-9AF4-5812045B6A08}" presName="rootText1" presStyleLbl="node0" presStyleIdx="0" presStyleCnt="1">
        <dgm:presLayoutVars>
          <dgm:chPref val="3"/>
        </dgm:presLayoutVars>
      </dgm:prSet>
      <dgm:spPr/>
    </dgm:pt>
    <dgm:pt modelId="{F928B241-3D08-4575-AE57-A330FDFBE743}" type="pres">
      <dgm:prSet presAssocID="{49AD8453-4B88-407A-9AF4-5812045B6A08}" presName="rootConnector1" presStyleLbl="node1" presStyleIdx="0" presStyleCnt="0"/>
      <dgm:spPr/>
    </dgm:pt>
    <dgm:pt modelId="{90C8CBAD-EA91-41E8-93E5-392A2142FF01}" type="pres">
      <dgm:prSet presAssocID="{49AD8453-4B88-407A-9AF4-5812045B6A08}" presName="hierChild2" presStyleCnt="0"/>
      <dgm:spPr/>
    </dgm:pt>
    <dgm:pt modelId="{35FD9E69-BB6B-4F82-8681-95126AF5C502}" type="pres">
      <dgm:prSet presAssocID="{346F05E0-CF9F-4D8E-B9A7-3EF5072087AD}" presName="Name37" presStyleLbl="parChTrans1D2" presStyleIdx="0" presStyleCnt="3"/>
      <dgm:spPr/>
    </dgm:pt>
    <dgm:pt modelId="{590973DD-737A-44FB-8660-DD0E0A8D2BC3}" type="pres">
      <dgm:prSet presAssocID="{A6E4E6FD-06A3-4E18-8CC1-BCDA02D4B8EE}" presName="hierRoot2" presStyleCnt="0">
        <dgm:presLayoutVars>
          <dgm:hierBranch val="init"/>
        </dgm:presLayoutVars>
      </dgm:prSet>
      <dgm:spPr/>
    </dgm:pt>
    <dgm:pt modelId="{AFAC1700-FDD2-42C4-BC12-8D0B2649711C}" type="pres">
      <dgm:prSet presAssocID="{A6E4E6FD-06A3-4E18-8CC1-BCDA02D4B8EE}" presName="rootComposite" presStyleCnt="0"/>
      <dgm:spPr/>
    </dgm:pt>
    <dgm:pt modelId="{1D92BE48-4567-4A79-A63A-529DE7616D47}" type="pres">
      <dgm:prSet presAssocID="{A6E4E6FD-06A3-4E18-8CC1-BCDA02D4B8EE}" presName="rootText" presStyleLbl="node2" presStyleIdx="0" presStyleCnt="3">
        <dgm:presLayoutVars>
          <dgm:chPref val="3"/>
        </dgm:presLayoutVars>
      </dgm:prSet>
      <dgm:spPr/>
    </dgm:pt>
    <dgm:pt modelId="{39C6CB31-2047-4831-82CA-60635D3AE771}" type="pres">
      <dgm:prSet presAssocID="{A6E4E6FD-06A3-4E18-8CC1-BCDA02D4B8EE}" presName="rootConnector" presStyleLbl="node2" presStyleIdx="0" presStyleCnt="3"/>
      <dgm:spPr/>
    </dgm:pt>
    <dgm:pt modelId="{5240A50F-2BC2-4424-ACD8-6EBC51AE401E}" type="pres">
      <dgm:prSet presAssocID="{A6E4E6FD-06A3-4E18-8CC1-BCDA02D4B8EE}" presName="hierChild4" presStyleCnt="0"/>
      <dgm:spPr/>
    </dgm:pt>
    <dgm:pt modelId="{C32CEC18-886B-457E-BD4C-D7B9ADEBE2DA}" type="pres">
      <dgm:prSet presAssocID="{A6E4E6FD-06A3-4E18-8CC1-BCDA02D4B8EE}" presName="hierChild5" presStyleCnt="0"/>
      <dgm:spPr/>
    </dgm:pt>
    <dgm:pt modelId="{5A68ED1E-E0CF-475C-839F-89F2B93DF05F}" type="pres">
      <dgm:prSet presAssocID="{A0ADCA2F-C996-4238-B675-EB157888998B}" presName="Name37" presStyleLbl="parChTrans1D2" presStyleIdx="1" presStyleCnt="3"/>
      <dgm:spPr/>
    </dgm:pt>
    <dgm:pt modelId="{CE96CD95-B504-4513-8E88-98E86DAFF54A}" type="pres">
      <dgm:prSet presAssocID="{2E9902C5-F590-49AF-BA71-FC399A732A48}" presName="hierRoot2" presStyleCnt="0">
        <dgm:presLayoutVars>
          <dgm:hierBranch val="init"/>
        </dgm:presLayoutVars>
      </dgm:prSet>
      <dgm:spPr/>
    </dgm:pt>
    <dgm:pt modelId="{8E45C67B-F416-4719-BDD8-D9E483630BE9}" type="pres">
      <dgm:prSet presAssocID="{2E9902C5-F590-49AF-BA71-FC399A732A48}" presName="rootComposite" presStyleCnt="0"/>
      <dgm:spPr/>
    </dgm:pt>
    <dgm:pt modelId="{77A4C163-BE47-42E5-A658-3AAE9524443A}" type="pres">
      <dgm:prSet presAssocID="{2E9902C5-F590-49AF-BA71-FC399A732A48}" presName="rootText" presStyleLbl="node2" presStyleIdx="1" presStyleCnt="3">
        <dgm:presLayoutVars>
          <dgm:chPref val="3"/>
        </dgm:presLayoutVars>
      </dgm:prSet>
      <dgm:spPr/>
    </dgm:pt>
    <dgm:pt modelId="{911912EB-54D4-4BE2-9606-2F8EFF261A99}" type="pres">
      <dgm:prSet presAssocID="{2E9902C5-F590-49AF-BA71-FC399A732A48}" presName="rootConnector" presStyleLbl="node2" presStyleIdx="1" presStyleCnt="3"/>
      <dgm:spPr/>
    </dgm:pt>
    <dgm:pt modelId="{5F8B8FB5-37EA-4CFD-8224-C58922040986}" type="pres">
      <dgm:prSet presAssocID="{2E9902C5-F590-49AF-BA71-FC399A732A48}" presName="hierChild4" presStyleCnt="0"/>
      <dgm:spPr/>
    </dgm:pt>
    <dgm:pt modelId="{1488AE3F-1846-4C40-A298-681B77C5C6D8}" type="pres">
      <dgm:prSet presAssocID="{2E9902C5-F590-49AF-BA71-FC399A732A48}" presName="hierChild5" presStyleCnt="0"/>
      <dgm:spPr/>
    </dgm:pt>
    <dgm:pt modelId="{FFE43EC1-FE68-42D6-B22F-1CC772DA0A4A}" type="pres">
      <dgm:prSet presAssocID="{37E6217B-DA76-4ADD-8327-CF38A16771F0}" presName="Name37" presStyleLbl="parChTrans1D2" presStyleIdx="2" presStyleCnt="3"/>
      <dgm:spPr/>
    </dgm:pt>
    <dgm:pt modelId="{1F56E0C8-C871-413B-8376-18B029FC8918}" type="pres">
      <dgm:prSet presAssocID="{6A7110D6-A089-4534-888D-82D4AD5F1CA6}" presName="hierRoot2" presStyleCnt="0">
        <dgm:presLayoutVars>
          <dgm:hierBranch val="init"/>
        </dgm:presLayoutVars>
      </dgm:prSet>
      <dgm:spPr/>
    </dgm:pt>
    <dgm:pt modelId="{1741FD04-4246-4046-9FF7-2214A44CBB45}" type="pres">
      <dgm:prSet presAssocID="{6A7110D6-A089-4534-888D-82D4AD5F1CA6}" presName="rootComposite" presStyleCnt="0"/>
      <dgm:spPr/>
    </dgm:pt>
    <dgm:pt modelId="{25DC5485-A85D-4945-A035-20F064D7A184}" type="pres">
      <dgm:prSet presAssocID="{6A7110D6-A089-4534-888D-82D4AD5F1CA6}" presName="rootText" presStyleLbl="node2" presStyleIdx="2" presStyleCnt="3">
        <dgm:presLayoutVars>
          <dgm:chPref val="3"/>
        </dgm:presLayoutVars>
      </dgm:prSet>
      <dgm:spPr/>
    </dgm:pt>
    <dgm:pt modelId="{CC379486-6A22-4F32-A850-3D93686407BE}" type="pres">
      <dgm:prSet presAssocID="{6A7110D6-A089-4534-888D-82D4AD5F1CA6}" presName="rootConnector" presStyleLbl="node2" presStyleIdx="2" presStyleCnt="3"/>
      <dgm:spPr/>
    </dgm:pt>
    <dgm:pt modelId="{5D9D64C4-BD2F-4CE0-AEC0-42C39C7F1761}" type="pres">
      <dgm:prSet presAssocID="{6A7110D6-A089-4534-888D-82D4AD5F1CA6}" presName="hierChild4" presStyleCnt="0"/>
      <dgm:spPr/>
    </dgm:pt>
    <dgm:pt modelId="{1A15B9EA-C906-433A-8BFC-16E1A42EBCEF}" type="pres">
      <dgm:prSet presAssocID="{6A7110D6-A089-4534-888D-82D4AD5F1CA6}" presName="hierChild5" presStyleCnt="0"/>
      <dgm:spPr/>
    </dgm:pt>
    <dgm:pt modelId="{1C962D4D-80FC-4E9F-B143-743EA0CDAA6C}" type="pres">
      <dgm:prSet presAssocID="{49AD8453-4B88-407A-9AF4-5812045B6A08}" presName="hierChild3" presStyleCnt="0"/>
      <dgm:spPr/>
    </dgm:pt>
  </dgm:ptLst>
  <dgm:cxnLst>
    <dgm:cxn modelId="{32EC8B05-DB1B-40BD-B0BA-FA3382F52EC4}" type="presOf" srcId="{A6E4E6FD-06A3-4E18-8CC1-BCDA02D4B8EE}" destId="{39C6CB31-2047-4831-82CA-60635D3AE771}" srcOrd="1" destOrd="0" presId="urn:microsoft.com/office/officeart/2005/8/layout/orgChart1"/>
    <dgm:cxn modelId="{AEA37D07-16A2-42C3-987F-9896CB2777E1}" type="presOf" srcId="{6A7110D6-A089-4534-888D-82D4AD5F1CA6}" destId="{CC379486-6A22-4F32-A850-3D93686407BE}" srcOrd="1" destOrd="0" presId="urn:microsoft.com/office/officeart/2005/8/layout/orgChart1"/>
    <dgm:cxn modelId="{35CF2D1A-883F-45C3-9B31-4D59314325B8}" type="presOf" srcId="{A6E4E6FD-06A3-4E18-8CC1-BCDA02D4B8EE}" destId="{1D92BE48-4567-4A79-A63A-529DE7616D47}" srcOrd="0" destOrd="0" presId="urn:microsoft.com/office/officeart/2005/8/layout/orgChart1"/>
    <dgm:cxn modelId="{DB71A149-979B-4F78-A378-420B98B36B73}" type="presOf" srcId="{A0ADCA2F-C996-4238-B675-EB157888998B}" destId="{5A68ED1E-E0CF-475C-839F-89F2B93DF05F}" srcOrd="0" destOrd="0" presId="urn:microsoft.com/office/officeart/2005/8/layout/orgChart1"/>
    <dgm:cxn modelId="{9945416D-59A3-4B10-9AB4-63516700E425}" type="presOf" srcId="{6A7110D6-A089-4534-888D-82D4AD5F1CA6}" destId="{25DC5485-A85D-4945-A035-20F064D7A184}" srcOrd="0" destOrd="0" presId="urn:microsoft.com/office/officeart/2005/8/layout/orgChart1"/>
    <dgm:cxn modelId="{6183654D-03A9-42EF-B4EB-05F1E691D352}" type="presOf" srcId="{346F05E0-CF9F-4D8E-B9A7-3EF5072087AD}" destId="{35FD9E69-BB6B-4F82-8681-95126AF5C502}" srcOrd="0" destOrd="0" presId="urn:microsoft.com/office/officeart/2005/8/layout/orgChart1"/>
    <dgm:cxn modelId="{5D915052-E21E-4DE5-965A-095C27D4E09C}" type="presOf" srcId="{49AD8453-4B88-407A-9AF4-5812045B6A08}" destId="{F928B241-3D08-4575-AE57-A330FDFBE743}" srcOrd="1" destOrd="0" presId="urn:microsoft.com/office/officeart/2005/8/layout/orgChart1"/>
    <dgm:cxn modelId="{3E2C9F79-E656-4C93-B29C-3C15C7F363EE}" type="presOf" srcId="{37E6217B-DA76-4ADD-8327-CF38A16771F0}" destId="{FFE43EC1-FE68-42D6-B22F-1CC772DA0A4A}" srcOrd="0" destOrd="0" presId="urn:microsoft.com/office/officeart/2005/8/layout/orgChart1"/>
    <dgm:cxn modelId="{C4AC115A-AC5C-496A-8231-7B0F9C9778D9}" srcId="{49AD8453-4B88-407A-9AF4-5812045B6A08}" destId="{2E9902C5-F590-49AF-BA71-FC399A732A48}" srcOrd="1" destOrd="0" parTransId="{A0ADCA2F-C996-4238-B675-EB157888998B}" sibTransId="{B2BA8250-7101-46A0-8F45-E03024966FD9}"/>
    <dgm:cxn modelId="{27F8EF86-CA38-4D8F-B5A0-15758438C0A4}" srcId="{480B45FE-0B83-407B-BB81-95550CB39567}" destId="{49AD8453-4B88-407A-9AF4-5812045B6A08}" srcOrd="0" destOrd="0" parTransId="{808834C1-5F84-4F2E-972B-BA443AA08F78}" sibTransId="{6F59A1D5-CA58-44C8-9460-1A57B411C8B4}"/>
    <dgm:cxn modelId="{1AB5A794-77A4-4016-A453-4B376F399F42}" type="presOf" srcId="{2E9902C5-F590-49AF-BA71-FC399A732A48}" destId="{911912EB-54D4-4BE2-9606-2F8EFF261A99}" srcOrd="1" destOrd="0" presId="urn:microsoft.com/office/officeart/2005/8/layout/orgChart1"/>
    <dgm:cxn modelId="{55F624AA-727C-49AB-BE26-91265439E422}" srcId="{49AD8453-4B88-407A-9AF4-5812045B6A08}" destId="{A6E4E6FD-06A3-4E18-8CC1-BCDA02D4B8EE}" srcOrd="0" destOrd="0" parTransId="{346F05E0-CF9F-4D8E-B9A7-3EF5072087AD}" sibTransId="{8150BFF3-8758-4BA9-8A00-ED8D71AC25BF}"/>
    <dgm:cxn modelId="{7F244DC2-408D-44BF-8FC8-A4BAD654B9B0}" type="presOf" srcId="{49AD8453-4B88-407A-9AF4-5812045B6A08}" destId="{B69B7DB8-495D-481F-87AA-5715C1F282CE}" srcOrd="0" destOrd="0" presId="urn:microsoft.com/office/officeart/2005/8/layout/orgChart1"/>
    <dgm:cxn modelId="{F4BDE8CC-483D-404B-8F3C-A150B4B00633}" type="presOf" srcId="{480B45FE-0B83-407B-BB81-95550CB39567}" destId="{CC909023-94F2-46B5-9692-FEBFCB23739C}" srcOrd="0" destOrd="0" presId="urn:microsoft.com/office/officeart/2005/8/layout/orgChart1"/>
    <dgm:cxn modelId="{4B3F78E5-84A3-4CFD-9A41-6928535F47E4}" type="presOf" srcId="{2E9902C5-F590-49AF-BA71-FC399A732A48}" destId="{77A4C163-BE47-42E5-A658-3AAE9524443A}" srcOrd="0" destOrd="0" presId="urn:microsoft.com/office/officeart/2005/8/layout/orgChart1"/>
    <dgm:cxn modelId="{FE35E5EB-9DE2-40BC-8B50-630970398809}" srcId="{49AD8453-4B88-407A-9AF4-5812045B6A08}" destId="{6A7110D6-A089-4534-888D-82D4AD5F1CA6}" srcOrd="2" destOrd="0" parTransId="{37E6217B-DA76-4ADD-8327-CF38A16771F0}" sibTransId="{77A7C38D-3024-46A1-8F9E-BE763AD86A23}"/>
    <dgm:cxn modelId="{28D94F61-77EC-4CCF-AD34-D4E464A1C046}" type="presParOf" srcId="{CC909023-94F2-46B5-9692-FEBFCB23739C}" destId="{3BE46EC5-2C74-45E1-B87B-E6A337BCC443}" srcOrd="0" destOrd="0" presId="urn:microsoft.com/office/officeart/2005/8/layout/orgChart1"/>
    <dgm:cxn modelId="{802E03FF-0B34-48DB-BD50-767D37904F15}" type="presParOf" srcId="{3BE46EC5-2C74-45E1-B87B-E6A337BCC443}" destId="{944A4372-8F87-4035-BCB2-0A66BB45F0BE}" srcOrd="0" destOrd="0" presId="urn:microsoft.com/office/officeart/2005/8/layout/orgChart1"/>
    <dgm:cxn modelId="{02CBCD64-0696-46FC-B206-569CF2ED9327}" type="presParOf" srcId="{944A4372-8F87-4035-BCB2-0A66BB45F0BE}" destId="{B69B7DB8-495D-481F-87AA-5715C1F282CE}" srcOrd="0" destOrd="0" presId="urn:microsoft.com/office/officeart/2005/8/layout/orgChart1"/>
    <dgm:cxn modelId="{17977295-B883-4778-91F3-FC21B358BDDF}" type="presParOf" srcId="{944A4372-8F87-4035-BCB2-0A66BB45F0BE}" destId="{F928B241-3D08-4575-AE57-A330FDFBE743}" srcOrd="1" destOrd="0" presId="urn:microsoft.com/office/officeart/2005/8/layout/orgChart1"/>
    <dgm:cxn modelId="{0A15295D-74A9-4007-BEAC-BEAD37CEC0E7}" type="presParOf" srcId="{3BE46EC5-2C74-45E1-B87B-E6A337BCC443}" destId="{90C8CBAD-EA91-41E8-93E5-392A2142FF01}" srcOrd="1" destOrd="0" presId="urn:microsoft.com/office/officeart/2005/8/layout/orgChart1"/>
    <dgm:cxn modelId="{C8B43064-E2AC-44CB-A3E7-9B0DF353D1E2}" type="presParOf" srcId="{90C8CBAD-EA91-41E8-93E5-392A2142FF01}" destId="{35FD9E69-BB6B-4F82-8681-95126AF5C502}" srcOrd="0" destOrd="0" presId="urn:microsoft.com/office/officeart/2005/8/layout/orgChart1"/>
    <dgm:cxn modelId="{7011A37D-75AB-4FE3-8507-B8134707F26E}" type="presParOf" srcId="{90C8CBAD-EA91-41E8-93E5-392A2142FF01}" destId="{590973DD-737A-44FB-8660-DD0E0A8D2BC3}" srcOrd="1" destOrd="0" presId="urn:microsoft.com/office/officeart/2005/8/layout/orgChart1"/>
    <dgm:cxn modelId="{3B27C6ED-27AA-457B-92C1-D340B86DC540}" type="presParOf" srcId="{590973DD-737A-44FB-8660-DD0E0A8D2BC3}" destId="{AFAC1700-FDD2-42C4-BC12-8D0B2649711C}" srcOrd="0" destOrd="0" presId="urn:microsoft.com/office/officeart/2005/8/layout/orgChart1"/>
    <dgm:cxn modelId="{2492AF3B-8C37-4E20-BB48-52D30EA5F983}" type="presParOf" srcId="{AFAC1700-FDD2-42C4-BC12-8D0B2649711C}" destId="{1D92BE48-4567-4A79-A63A-529DE7616D47}" srcOrd="0" destOrd="0" presId="urn:microsoft.com/office/officeart/2005/8/layout/orgChart1"/>
    <dgm:cxn modelId="{A27CC604-9162-4C47-B816-A66F371A5584}" type="presParOf" srcId="{AFAC1700-FDD2-42C4-BC12-8D0B2649711C}" destId="{39C6CB31-2047-4831-82CA-60635D3AE771}" srcOrd="1" destOrd="0" presId="urn:microsoft.com/office/officeart/2005/8/layout/orgChart1"/>
    <dgm:cxn modelId="{9A93632F-EF70-401B-BD86-503D27D43EED}" type="presParOf" srcId="{590973DD-737A-44FB-8660-DD0E0A8D2BC3}" destId="{5240A50F-2BC2-4424-ACD8-6EBC51AE401E}" srcOrd="1" destOrd="0" presId="urn:microsoft.com/office/officeart/2005/8/layout/orgChart1"/>
    <dgm:cxn modelId="{AFE3620C-0639-44B0-8287-E0D4CC18437B}" type="presParOf" srcId="{590973DD-737A-44FB-8660-DD0E0A8D2BC3}" destId="{C32CEC18-886B-457E-BD4C-D7B9ADEBE2DA}" srcOrd="2" destOrd="0" presId="urn:microsoft.com/office/officeart/2005/8/layout/orgChart1"/>
    <dgm:cxn modelId="{BA16BC30-9BAA-46C5-9A21-53DA9345351A}" type="presParOf" srcId="{90C8CBAD-EA91-41E8-93E5-392A2142FF01}" destId="{5A68ED1E-E0CF-475C-839F-89F2B93DF05F}" srcOrd="2" destOrd="0" presId="urn:microsoft.com/office/officeart/2005/8/layout/orgChart1"/>
    <dgm:cxn modelId="{634A241E-A8A4-4892-BCFA-E49D388B95D8}" type="presParOf" srcId="{90C8CBAD-EA91-41E8-93E5-392A2142FF01}" destId="{CE96CD95-B504-4513-8E88-98E86DAFF54A}" srcOrd="3" destOrd="0" presId="urn:microsoft.com/office/officeart/2005/8/layout/orgChart1"/>
    <dgm:cxn modelId="{E75196DA-D391-4EFF-B7CE-C458B9ED3F48}" type="presParOf" srcId="{CE96CD95-B504-4513-8E88-98E86DAFF54A}" destId="{8E45C67B-F416-4719-BDD8-D9E483630BE9}" srcOrd="0" destOrd="0" presId="urn:microsoft.com/office/officeart/2005/8/layout/orgChart1"/>
    <dgm:cxn modelId="{CE8CC06E-334B-430B-A294-4E39E3C5439C}" type="presParOf" srcId="{8E45C67B-F416-4719-BDD8-D9E483630BE9}" destId="{77A4C163-BE47-42E5-A658-3AAE9524443A}" srcOrd="0" destOrd="0" presId="urn:microsoft.com/office/officeart/2005/8/layout/orgChart1"/>
    <dgm:cxn modelId="{44470E57-C969-4947-B3B9-9B318CA97F41}" type="presParOf" srcId="{8E45C67B-F416-4719-BDD8-D9E483630BE9}" destId="{911912EB-54D4-4BE2-9606-2F8EFF261A99}" srcOrd="1" destOrd="0" presId="urn:microsoft.com/office/officeart/2005/8/layout/orgChart1"/>
    <dgm:cxn modelId="{49419C98-F0F7-44EC-96D8-74806C16CE4A}" type="presParOf" srcId="{CE96CD95-B504-4513-8E88-98E86DAFF54A}" destId="{5F8B8FB5-37EA-4CFD-8224-C58922040986}" srcOrd="1" destOrd="0" presId="urn:microsoft.com/office/officeart/2005/8/layout/orgChart1"/>
    <dgm:cxn modelId="{4F02C806-5E91-4E42-9398-231BD439E6B7}" type="presParOf" srcId="{CE96CD95-B504-4513-8E88-98E86DAFF54A}" destId="{1488AE3F-1846-4C40-A298-681B77C5C6D8}" srcOrd="2" destOrd="0" presId="urn:microsoft.com/office/officeart/2005/8/layout/orgChart1"/>
    <dgm:cxn modelId="{AFB34FC6-E31E-4D63-BAA7-47A530AE4BC0}" type="presParOf" srcId="{90C8CBAD-EA91-41E8-93E5-392A2142FF01}" destId="{FFE43EC1-FE68-42D6-B22F-1CC772DA0A4A}" srcOrd="4" destOrd="0" presId="urn:microsoft.com/office/officeart/2005/8/layout/orgChart1"/>
    <dgm:cxn modelId="{C58B63A0-3660-4B62-B28D-199E06C527AB}" type="presParOf" srcId="{90C8CBAD-EA91-41E8-93E5-392A2142FF01}" destId="{1F56E0C8-C871-413B-8376-18B029FC8918}" srcOrd="5" destOrd="0" presId="urn:microsoft.com/office/officeart/2005/8/layout/orgChart1"/>
    <dgm:cxn modelId="{C4394C59-2222-4139-8AF3-6D02733D8E88}" type="presParOf" srcId="{1F56E0C8-C871-413B-8376-18B029FC8918}" destId="{1741FD04-4246-4046-9FF7-2214A44CBB45}" srcOrd="0" destOrd="0" presId="urn:microsoft.com/office/officeart/2005/8/layout/orgChart1"/>
    <dgm:cxn modelId="{03095D63-E3CC-4C90-B102-303C183977FC}" type="presParOf" srcId="{1741FD04-4246-4046-9FF7-2214A44CBB45}" destId="{25DC5485-A85D-4945-A035-20F064D7A184}" srcOrd="0" destOrd="0" presId="urn:microsoft.com/office/officeart/2005/8/layout/orgChart1"/>
    <dgm:cxn modelId="{9A0654D2-8DC3-4481-A97F-D5BE3F1606E2}" type="presParOf" srcId="{1741FD04-4246-4046-9FF7-2214A44CBB45}" destId="{CC379486-6A22-4F32-A850-3D93686407BE}" srcOrd="1" destOrd="0" presId="urn:microsoft.com/office/officeart/2005/8/layout/orgChart1"/>
    <dgm:cxn modelId="{03C0F54A-681F-46A6-AD48-09044FFACF31}" type="presParOf" srcId="{1F56E0C8-C871-413B-8376-18B029FC8918}" destId="{5D9D64C4-BD2F-4CE0-AEC0-42C39C7F1761}" srcOrd="1" destOrd="0" presId="urn:microsoft.com/office/officeart/2005/8/layout/orgChart1"/>
    <dgm:cxn modelId="{17E99180-DE02-45B0-B727-248259A185A8}" type="presParOf" srcId="{1F56E0C8-C871-413B-8376-18B029FC8918}" destId="{1A15B9EA-C906-433A-8BFC-16E1A42EBCEF}" srcOrd="2" destOrd="0" presId="urn:microsoft.com/office/officeart/2005/8/layout/orgChart1"/>
    <dgm:cxn modelId="{3F6367B7-19F5-455F-B07C-008166A0A3CA}" type="presParOf" srcId="{3BE46EC5-2C74-45E1-B87B-E6A337BCC443}" destId="{1C962D4D-80FC-4E9F-B143-743EA0CDAA6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7479EC-EA83-4857-9810-6F7290A6A2E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2D84E89-6F67-4CE1-B24A-76232596FC8E}">
      <dgm:prSet phldrT="[Text]" custT="1"/>
      <dgm:spPr/>
      <dgm:t>
        <a:bodyPr/>
        <a:lstStyle/>
        <a:p>
          <a:r>
            <a:rPr lang="en-IN" sz="3000" dirty="0"/>
            <a:t>Devices(bulb &amp; fan) are connected to relay</a:t>
          </a:r>
        </a:p>
      </dgm:t>
    </dgm:pt>
    <dgm:pt modelId="{35B2CC72-3FF2-4BEC-A520-639FC9CEED67}" type="parTrans" cxnId="{76324EE7-A96F-4F69-AB07-EABEEB2CB38A}">
      <dgm:prSet/>
      <dgm:spPr/>
      <dgm:t>
        <a:bodyPr/>
        <a:lstStyle/>
        <a:p>
          <a:endParaRPr lang="en-IN"/>
        </a:p>
      </dgm:t>
    </dgm:pt>
    <dgm:pt modelId="{9DB6C47E-014D-4369-9EE4-A380FFBBFA32}" type="sibTrans" cxnId="{76324EE7-A96F-4F69-AB07-EABEEB2CB38A}">
      <dgm:prSet/>
      <dgm:spPr/>
      <dgm:t>
        <a:bodyPr/>
        <a:lstStyle/>
        <a:p>
          <a:endParaRPr lang="en-IN"/>
        </a:p>
      </dgm:t>
    </dgm:pt>
    <dgm:pt modelId="{DE8AFDF2-7E5C-4E64-81CD-388446C45A60}">
      <dgm:prSet phldrT="[Text]" custT="1"/>
      <dgm:spPr/>
      <dgm:t>
        <a:bodyPr/>
        <a:lstStyle/>
        <a:p>
          <a:r>
            <a:rPr lang="en-IN" sz="3000" dirty="0"/>
            <a:t>Relay is connected to one of the GPIO’s of Pi</a:t>
          </a:r>
        </a:p>
      </dgm:t>
    </dgm:pt>
    <dgm:pt modelId="{3F2E7469-A5ED-4D02-95F8-1EF2628472FE}" type="parTrans" cxnId="{005C30F3-90A7-4143-A421-B43A8CF1994C}">
      <dgm:prSet/>
      <dgm:spPr/>
      <dgm:t>
        <a:bodyPr/>
        <a:lstStyle/>
        <a:p>
          <a:endParaRPr lang="en-IN"/>
        </a:p>
      </dgm:t>
    </dgm:pt>
    <dgm:pt modelId="{0778EB19-1694-41B3-9F65-04B8AE82BBD9}" type="sibTrans" cxnId="{005C30F3-90A7-4143-A421-B43A8CF1994C}">
      <dgm:prSet/>
      <dgm:spPr/>
      <dgm:t>
        <a:bodyPr/>
        <a:lstStyle/>
        <a:p>
          <a:endParaRPr lang="en-IN"/>
        </a:p>
      </dgm:t>
    </dgm:pt>
    <dgm:pt modelId="{8582DAD3-F048-428C-8DC6-B4FCB7708E0E}">
      <dgm:prSet phldrT="[Text]" custT="1"/>
      <dgm:spPr/>
      <dgm:t>
        <a:bodyPr/>
        <a:lstStyle/>
        <a:p>
          <a:r>
            <a:rPr lang="en-IN" sz="3000" dirty="0"/>
            <a:t>Pi communicates to mobile through MQTT</a:t>
          </a:r>
        </a:p>
      </dgm:t>
    </dgm:pt>
    <dgm:pt modelId="{7C2CC724-0FB7-4176-9A4B-6192C2F4B715}" type="parTrans" cxnId="{EF53F5FE-E23C-40FE-9B49-0F1BC9D3D82B}">
      <dgm:prSet/>
      <dgm:spPr/>
      <dgm:t>
        <a:bodyPr/>
        <a:lstStyle/>
        <a:p>
          <a:endParaRPr lang="en-IN"/>
        </a:p>
      </dgm:t>
    </dgm:pt>
    <dgm:pt modelId="{D24D754C-0B4D-456A-AD3E-1DA653FC2027}" type="sibTrans" cxnId="{EF53F5FE-E23C-40FE-9B49-0F1BC9D3D82B}">
      <dgm:prSet/>
      <dgm:spPr/>
      <dgm:t>
        <a:bodyPr/>
        <a:lstStyle/>
        <a:p>
          <a:endParaRPr lang="en-IN"/>
        </a:p>
      </dgm:t>
    </dgm:pt>
    <dgm:pt modelId="{33BC858D-DE65-4674-B3AF-ED1391D6E683}" type="pres">
      <dgm:prSet presAssocID="{267479EC-EA83-4857-9810-6F7290A6A2E6}" presName="Name0" presStyleCnt="0">
        <dgm:presLayoutVars>
          <dgm:dir/>
          <dgm:resizeHandles val="exact"/>
        </dgm:presLayoutVars>
      </dgm:prSet>
      <dgm:spPr/>
    </dgm:pt>
    <dgm:pt modelId="{5169994C-8708-4C2C-AE38-4FDDA4C66C2A}" type="pres">
      <dgm:prSet presAssocID="{42D84E89-6F67-4CE1-B24A-76232596FC8E}" presName="node" presStyleLbl="node1" presStyleIdx="0" presStyleCnt="3" custLinFactNeighborX="-836" custLinFactNeighborY="5172">
        <dgm:presLayoutVars>
          <dgm:bulletEnabled val="1"/>
        </dgm:presLayoutVars>
      </dgm:prSet>
      <dgm:spPr/>
    </dgm:pt>
    <dgm:pt modelId="{C5424E16-829C-4FA0-8CF4-12ADE6B237B8}" type="pres">
      <dgm:prSet presAssocID="{9DB6C47E-014D-4369-9EE4-A380FFBBFA32}" presName="sibTrans" presStyleLbl="sibTrans2D1" presStyleIdx="0" presStyleCnt="2"/>
      <dgm:spPr/>
    </dgm:pt>
    <dgm:pt modelId="{3BE59507-8DD2-4EC8-8BCB-0F162335231A}" type="pres">
      <dgm:prSet presAssocID="{9DB6C47E-014D-4369-9EE4-A380FFBBFA32}" presName="connectorText" presStyleLbl="sibTrans2D1" presStyleIdx="0" presStyleCnt="2"/>
      <dgm:spPr/>
    </dgm:pt>
    <dgm:pt modelId="{1FBD1B25-1020-4362-B2E8-1EF4E8D04F2E}" type="pres">
      <dgm:prSet presAssocID="{DE8AFDF2-7E5C-4E64-81CD-388446C45A60}" presName="node" presStyleLbl="node1" presStyleIdx="1" presStyleCnt="3">
        <dgm:presLayoutVars>
          <dgm:bulletEnabled val="1"/>
        </dgm:presLayoutVars>
      </dgm:prSet>
      <dgm:spPr/>
    </dgm:pt>
    <dgm:pt modelId="{699637F6-45EC-4A77-AFE0-811E3CB3947E}" type="pres">
      <dgm:prSet presAssocID="{0778EB19-1694-41B3-9F65-04B8AE82BBD9}" presName="sibTrans" presStyleLbl="sibTrans2D1" presStyleIdx="1" presStyleCnt="2"/>
      <dgm:spPr/>
    </dgm:pt>
    <dgm:pt modelId="{3EEBE121-ECF9-4EA3-AB2D-C978C2A1016C}" type="pres">
      <dgm:prSet presAssocID="{0778EB19-1694-41B3-9F65-04B8AE82BBD9}" presName="connectorText" presStyleLbl="sibTrans2D1" presStyleIdx="1" presStyleCnt="2"/>
      <dgm:spPr/>
    </dgm:pt>
    <dgm:pt modelId="{90AAD839-D635-4B3F-958B-AAB3F468A75C}" type="pres">
      <dgm:prSet presAssocID="{8582DAD3-F048-428C-8DC6-B4FCB7708E0E}" presName="node" presStyleLbl="node1" presStyleIdx="2" presStyleCnt="3">
        <dgm:presLayoutVars>
          <dgm:bulletEnabled val="1"/>
        </dgm:presLayoutVars>
      </dgm:prSet>
      <dgm:spPr/>
    </dgm:pt>
  </dgm:ptLst>
  <dgm:cxnLst>
    <dgm:cxn modelId="{69FB9B09-AC26-469B-B71B-643099F20B96}" type="presOf" srcId="{9DB6C47E-014D-4369-9EE4-A380FFBBFA32}" destId="{3BE59507-8DD2-4EC8-8BCB-0F162335231A}" srcOrd="1" destOrd="0" presId="urn:microsoft.com/office/officeart/2005/8/layout/process1"/>
    <dgm:cxn modelId="{97E61017-AD43-41F8-B997-EE139A052D40}" type="presOf" srcId="{42D84E89-6F67-4CE1-B24A-76232596FC8E}" destId="{5169994C-8708-4C2C-AE38-4FDDA4C66C2A}" srcOrd="0" destOrd="0" presId="urn:microsoft.com/office/officeart/2005/8/layout/process1"/>
    <dgm:cxn modelId="{3430395D-8FDC-448C-B904-1228F1896B9D}" type="presOf" srcId="{0778EB19-1694-41B3-9F65-04B8AE82BBD9}" destId="{699637F6-45EC-4A77-AFE0-811E3CB3947E}" srcOrd="0" destOrd="0" presId="urn:microsoft.com/office/officeart/2005/8/layout/process1"/>
    <dgm:cxn modelId="{C7A0359A-1575-4553-8D68-79E22F98FB31}" type="presOf" srcId="{9DB6C47E-014D-4369-9EE4-A380FFBBFA32}" destId="{C5424E16-829C-4FA0-8CF4-12ADE6B237B8}" srcOrd="0" destOrd="0" presId="urn:microsoft.com/office/officeart/2005/8/layout/process1"/>
    <dgm:cxn modelId="{02D6E4AC-AA52-4C03-9940-5DC3335A9F13}" type="presOf" srcId="{0778EB19-1694-41B3-9F65-04B8AE82BBD9}" destId="{3EEBE121-ECF9-4EA3-AB2D-C978C2A1016C}" srcOrd="1" destOrd="0" presId="urn:microsoft.com/office/officeart/2005/8/layout/process1"/>
    <dgm:cxn modelId="{A312DAAD-0EA6-4B5D-BBE1-06B4E08E2C60}" type="presOf" srcId="{267479EC-EA83-4857-9810-6F7290A6A2E6}" destId="{33BC858D-DE65-4674-B3AF-ED1391D6E683}" srcOrd="0" destOrd="0" presId="urn:microsoft.com/office/officeart/2005/8/layout/process1"/>
    <dgm:cxn modelId="{4E903EBB-59C7-4D25-9408-CD51BA1FF201}" type="presOf" srcId="{8582DAD3-F048-428C-8DC6-B4FCB7708E0E}" destId="{90AAD839-D635-4B3F-958B-AAB3F468A75C}" srcOrd="0" destOrd="0" presId="urn:microsoft.com/office/officeart/2005/8/layout/process1"/>
    <dgm:cxn modelId="{A48CDBDE-8378-4F8F-A0CA-50082D1464D0}" type="presOf" srcId="{DE8AFDF2-7E5C-4E64-81CD-388446C45A60}" destId="{1FBD1B25-1020-4362-B2E8-1EF4E8D04F2E}" srcOrd="0" destOrd="0" presId="urn:microsoft.com/office/officeart/2005/8/layout/process1"/>
    <dgm:cxn modelId="{76324EE7-A96F-4F69-AB07-EABEEB2CB38A}" srcId="{267479EC-EA83-4857-9810-6F7290A6A2E6}" destId="{42D84E89-6F67-4CE1-B24A-76232596FC8E}" srcOrd="0" destOrd="0" parTransId="{35B2CC72-3FF2-4BEC-A520-639FC9CEED67}" sibTransId="{9DB6C47E-014D-4369-9EE4-A380FFBBFA32}"/>
    <dgm:cxn modelId="{005C30F3-90A7-4143-A421-B43A8CF1994C}" srcId="{267479EC-EA83-4857-9810-6F7290A6A2E6}" destId="{DE8AFDF2-7E5C-4E64-81CD-388446C45A60}" srcOrd="1" destOrd="0" parTransId="{3F2E7469-A5ED-4D02-95F8-1EF2628472FE}" sibTransId="{0778EB19-1694-41B3-9F65-04B8AE82BBD9}"/>
    <dgm:cxn modelId="{EF53F5FE-E23C-40FE-9B49-0F1BC9D3D82B}" srcId="{267479EC-EA83-4857-9810-6F7290A6A2E6}" destId="{8582DAD3-F048-428C-8DC6-B4FCB7708E0E}" srcOrd="2" destOrd="0" parTransId="{7C2CC724-0FB7-4176-9A4B-6192C2F4B715}" sibTransId="{D24D754C-0B4D-456A-AD3E-1DA653FC2027}"/>
    <dgm:cxn modelId="{E271CFEA-C2F2-4C01-8B05-61175BFBFCD1}" type="presParOf" srcId="{33BC858D-DE65-4674-B3AF-ED1391D6E683}" destId="{5169994C-8708-4C2C-AE38-4FDDA4C66C2A}" srcOrd="0" destOrd="0" presId="urn:microsoft.com/office/officeart/2005/8/layout/process1"/>
    <dgm:cxn modelId="{1FE51A8D-172C-4F57-8722-B7D79E141728}" type="presParOf" srcId="{33BC858D-DE65-4674-B3AF-ED1391D6E683}" destId="{C5424E16-829C-4FA0-8CF4-12ADE6B237B8}" srcOrd="1" destOrd="0" presId="urn:microsoft.com/office/officeart/2005/8/layout/process1"/>
    <dgm:cxn modelId="{05F9224E-AD06-4C1D-9946-9D7087A72B2F}" type="presParOf" srcId="{C5424E16-829C-4FA0-8CF4-12ADE6B237B8}" destId="{3BE59507-8DD2-4EC8-8BCB-0F162335231A}" srcOrd="0" destOrd="0" presId="urn:microsoft.com/office/officeart/2005/8/layout/process1"/>
    <dgm:cxn modelId="{F746A9BA-A97D-4665-96DB-4795E0053B8E}" type="presParOf" srcId="{33BC858D-DE65-4674-B3AF-ED1391D6E683}" destId="{1FBD1B25-1020-4362-B2E8-1EF4E8D04F2E}" srcOrd="2" destOrd="0" presId="urn:microsoft.com/office/officeart/2005/8/layout/process1"/>
    <dgm:cxn modelId="{36A5E753-350E-467D-A6CF-819F17465160}" type="presParOf" srcId="{33BC858D-DE65-4674-B3AF-ED1391D6E683}" destId="{699637F6-45EC-4A77-AFE0-811E3CB3947E}" srcOrd="3" destOrd="0" presId="urn:microsoft.com/office/officeart/2005/8/layout/process1"/>
    <dgm:cxn modelId="{131D5E8B-2F2F-44BD-89F3-BE619850978F}" type="presParOf" srcId="{699637F6-45EC-4A77-AFE0-811E3CB3947E}" destId="{3EEBE121-ECF9-4EA3-AB2D-C978C2A1016C}" srcOrd="0" destOrd="0" presId="urn:microsoft.com/office/officeart/2005/8/layout/process1"/>
    <dgm:cxn modelId="{A6A44B28-6463-4469-9142-8B92FB362120}" type="presParOf" srcId="{33BC858D-DE65-4674-B3AF-ED1391D6E683}" destId="{90AAD839-D635-4B3F-958B-AAB3F468A75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7479EC-EA83-4857-9810-6F7290A6A2E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2D84E89-6F67-4CE1-B24A-76232596FC8E}">
      <dgm:prSet phldrT="[Text]" custT="1"/>
      <dgm:spPr/>
      <dgm:t>
        <a:bodyPr/>
        <a:lstStyle/>
        <a:p>
          <a:r>
            <a:rPr lang="en-IN" sz="3000" dirty="0"/>
            <a:t>Devices(bulb &amp; fan) are connected to relay</a:t>
          </a:r>
        </a:p>
      </dgm:t>
    </dgm:pt>
    <dgm:pt modelId="{35B2CC72-3FF2-4BEC-A520-639FC9CEED67}" type="parTrans" cxnId="{76324EE7-A96F-4F69-AB07-EABEEB2CB38A}">
      <dgm:prSet/>
      <dgm:spPr/>
      <dgm:t>
        <a:bodyPr/>
        <a:lstStyle/>
        <a:p>
          <a:endParaRPr lang="en-IN"/>
        </a:p>
      </dgm:t>
    </dgm:pt>
    <dgm:pt modelId="{9DB6C47E-014D-4369-9EE4-A380FFBBFA32}" type="sibTrans" cxnId="{76324EE7-A96F-4F69-AB07-EABEEB2CB38A}">
      <dgm:prSet/>
      <dgm:spPr/>
      <dgm:t>
        <a:bodyPr/>
        <a:lstStyle/>
        <a:p>
          <a:endParaRPr lang="en-IN"/>
        </a:p>
      </dgm:t>
    </dgm:pt>
    <dgm:pt modelId="{DE8AFDF2-7E5C-4E64-81CD-388446C45A60}">
      <dgm:prSet phldrT="[Text]" custT="1"/>
      <dgm:spPr/>
      <dgm:t>
        <a:bodyPr/>
        <a:lstStyle/>
        <a:p>
          <a:r>
            <a:rPr lang="en-IN" sz="3000" dirty="0"/>
            <a:t>Relay is connected to one of the GPIO’s of Pi</a:t>
          </a:r>
        </a:p>
      </dgm:t>
    </dgm:pt>
    <dgm:pt modelId="{3F2E7469-A5ED-4D02-95F8-1EF2628472FE}" type="parTrans" cxnId="{005C30F3-90A7-4143-A421-B43A8CF1994C}">
      <dgm:prSet/>
      <dgm:spPr/>
      <dgm:t>
        <a:bodyPr/>
        <a:lstStyle/>
        <a:p>
          <a:endParaRPr lang="en-IN"/>
        </a:p>
      </dgm:t>
    </dgm:pt>
    <dgm:pt modelId="{0778EB19-1694-41B3-9F65-04B8AE82BBD9}" type="sibTrans" cxnId="{005C30F3-90A7-4143-A421-B43A8CF1994C}">
      <dgm:prSet/>
      <dgm:spPr/>
      <dgm:t>
        <a:bodyPr/>
        <a:lstStyle/>
        <a:p>
          <a:endParaRPr lang="en-IN"/>
        </a:p>
      </dgm:t>
    </dgm:pt>
    <dgm:pt modelId="{8582DAD3-F048-428C-8DC6-B4FCB7708E0E}">
      <dgm:prSet phldrT="[Text]" custT="1"/>
      <dgm:spPr/>
      <dgm:t>
        <a:bodyPr/>
        <a:lstStyle/>
        <a:p>
          <a:r>
            <a:rPr lang="en-IN" sz="3000" dirty="0"/>
            <a:t>Sensors(light</a:t>
          </a:r>
          <a:r>
            <a:rPr lang="en-IN" sz="3000" baseline="0" dirty="0"/>
            <a:t> and temperature sensors) are connected to pi.</a:t>
          </a:r>
          <a:endParaRPr lang="en-IN" sz="3000" dirty="0"/>
        </a:p>
      </dgm:t>
    </dgm:pt>
    <dgm:pt modelId="{7C2CC724-0FB7-4176-9A4B-6192C2F4B715}" type="parTrans" cxnId="{EF53F5FE-E23C-40FE-9B49-0F1BC9D3D82B}">
      <dgm:prSet/>
      <dgm:spPr/>
      <dgm:t>
        <a:bodyPr/>
        <a:lstStyle/>
        <a:p>
          <a:endParaRPr lang="en-IN"/>
        </a:p>
      </dgm:t>
    </dgm:pt>
    <dgm:pt modelId="{D24D754C-0B4D-456A-AD3E-1DA653FC2027}" type="sibTrans" cxnId="{EF53F5FE-E23C-40FE-9B49-0F1BC9D3D82B}">
      <dgm:prSet/>
      <dgm:spPr/>
      <dgm:t>
        <a:bodyPr/>
        <a:lstStyle/>
        <a:p>
          <a:endParaRPr lang="en-IN"/>
        </a:p>
      </dgm:t>
    </dgm:pt>
    <dgm:pt modelId="{33BC858D-DE65-4674-B3AF-ED1391D6E683}" type="pres">
      <dgm:prSet presAssocID="{267479EC-EA83-4857-9810-6F7290A6A2E6}" presName="Name0" presStyleCnt="0">
        <dgm:presLayoutVars>
          <dgm:dir/>
          <dgm:resizeHandles val="exact"/>
        </dgm:presLayoutVars>
      </dgm:prSet>
      <dgm:spPr/>
    </dgm:pt>
    <dgm:pt modelId="{5169994C-8708-4C2C-AE38-4FDDA4C66C2A}" type="pres">
      <dgm:prSet presAssocID="{42D84E89-6F67-4CE1-B24A-76232596FC8E}" presName="node" presStyleLbl="node1" presStyleIdx="0" presStyleCnt="3" custLinFactNeighborX="-836" custLinFactNeighborY="5172">
        <dgm:presLayoutVars>
          <dgm:bulletEnabled val="1"/>
        </dgm:presLayoutVars>
      </dgm:prSet>
      <dgm:spPr/>
    </dgm:pt>
    <dgm:pt modelId="{C5424E16-829C-4FA0-8CF4-12ADE6B237B8}" type="pres">
      <dgm:prSet presAssocID="{9DB6C47E-014D-4369-9EE4-A380FFBBFA32}" presName="sibTrans" presStyleLbl="sibTrans2D1" presStyleIdx="0" presStyleCnt="2"/>
      <dgm:spPr/>
    </dgm:pt>
    <dgm:pt modelId="{3BE59507-8DD2-4EC8-8BCB-0F162335231A}" type="pres">
      <dgm:prSet presAssocID="{9DB6C47E-014D-4369-9EE4-A380FFBBFA32}" presName="connectorText" presStyleLbl="sibTrans2D1" presStyleIdx="0" presStyleCnt="2"/>
      <dgm:spPr/>
    </dgm:pt>
    <dgm:pt modelId="{1FBD1B25-1020-4362-B2E8-1EF4E8D04F2E}" type="pres">
      <dgm:prSet presAssocID="{DE8AFDF2-7E5C-4E64-81CD-388446C45A60}" presName="node" presStyleLbl="node1" presStyleIdx="1" presStyleCnt="3">
        <dgm:presLayoutVars>
          <dgm:bulletEnabled val="1"/>
        </dgm:presLayoutVars>
      </dgm:prSet>
      <dgm:spPr/>
    </dgm:pt>
    <dgm:pt modelId="{699637F6-45EC-4A77-AFE0-811E3CB3947E}" type="pres">
      <dgm:prSet presAssocID="{0778EB19-1694-41B3-9F65-04B8AE82BBD9}" presName="sibTrans" presStyleLbl="sibTrans2D1" presStyleIdx="1" presStyleCnt="2"/>
      <dgm:spPr/>
    </dgm:pt>
    <dgm:pt modelId="{3EEBE121-ECF9-4EA3-AB2D-C978C2A1016C}" type="pres">
      <dgm:prSet presAssocID="{0778EB19-1694-41B3-9F65-04B8AE82BBD9}" presName="connectorText" presStyleLbl="sibTrans2D1" presStyleIdx="1" presStyleCnt="2"/>
      <dgm:spPr/>
    </dgm:pt>
    <dgm:pt modelId="{90AAD839-D635-4B3F-958B-AAB3F468A75C}" type="pres">
      <dgm:prSet presAssocID="{8582DAD3-F048-428C-8DC6-B4FCB7708E0E}" presName="node" presStyleLbl="node1" presStyleIdx="2" presStyleCnt="3">
        <dgm:presLayoutVars>
          <dgm:bulletEnabled val="1"/>
        </dgm:presLayoutVars>
      </dgm:prSet>
      <dgm:spPr/>
    </dgm:pt>
  </dgm:ptLst>
  <dgm:cxnLst>
    <dgm:cxn modelId="{69FB9B09-AC26-469B-B71B-643099F20B96}" type="presOf" srcId="{9DB6C47E-014D-4369-9EE4-A380FFBBFA32}" destId="{3BE59507-8DD2-4EC8-8BCB-0F162335231A}" srcOrd="1" destOrd="0" presId="urn:microsoft.com/office/officeart/2005/8/layout/process1"/>
    <dgm:cxn modelId="{97E61017-AD43-41F8-B997-EE139A052D40}" type="presOf" srcId="{42D84E89-6F67-4CE1-B24A-76232596FC8E}" destId="{5169994C-8708-4C2C-AE38-4FDDA4C66C2A}" srcOrd="0" destOrd="0" presId="urn:microsoft.com/office/officeart/2005/8/layout/process1"/>
    <dgm:cxn modelId="{3430395D-8FDC-448C-B904-1228F1896B9D}" type="presOf" srcId="{0778EB19-1694-41B3-9F65-04B8AE82BBD9}" destId="{699637F6-45EC-4A77-AFE0-811E3CB3947E}" srcOrd="0" destOrd="0" presId="urn:microsoft.com/office/officeart/2005/8/layout/process1"/>
    <dgm:cxn modelId="{C7A0359A-1575-4553-8D68-79E22F98FB31}" type="presOf" srcId="{9DB6C47E-014D-4369-9EE4-A380FFBBFA32}" destId="{C5424E16-829C-4FA0-8CF4-12ADE6B237B8}" srcOrd="0" destOrd="0" presId="urn:microsoft.com/office/officeart/2005/8/layout/process1"/>
    <dgm:cxn modelId="{02D6E4AC-AA52-4C03-9940-5DC3335A9F13}" type="presOf" srcId="{0778EB19-1694-41B3-9F65-04B8AE82BBD9}" destId="{3EEBE121-ECF9-4EA3-AB2D-C978C2A1016C}" srcOrd="1" destOrd="0" presId="urn:microsoft.com/office/officeart/2005/8/layout/process1"/>
    <dgm:cxn modelId="{A312DAAD-0EA6-4B5D-BBE1-06B4E08E2C60}" type="presOf" srcId="{267479EC-EA83-4857-9810-6F7290A6A2E6}" destId="{33BC858D-DE65-4674-B3AF-ED1391D6E683}" srcOrd="0" destOrd="0" presId="urn:microsoft.com/office/officeart/2005/8/layout/process1"/>
    <dgm:cxn modelId="{4E903EBB-59C7-4D25-9408-CD51BA1FF201}" type="presOf" srcId="{8582DAD3-F048-428C-8DC6-B4FCB7708E0E}" destId="{90AAD839-D635-4B3F-958B-AAB3F468A75C}" srcOrd="0" destOrd="0" presId="urn:microsoft.com/office/officeart/2005/8/layout/process1"/>
    <dgm:cxn modelId="{A48CDBDE-8378-4F8F-A0CA-50082D1464D0}" type="presOf" srcId="{DE8AFDF2-7E5C-4E64-81CD-388446C45A60}" destId="{1FBD1B25-1020-4362-B2E8-1EF4E8D04F2E}" srcOrd="0" destOrd="0" presId="urn:microsoft.com/office/officeart/2005/8/layout/process1"/>
    <dgm:cxn modelId="{76324EE7-A96F-4F69-AB07-EABEEB2CB38A}" srcId="{267479EC-EA83-4857-9810-6F7290A6A2E6}" destId="{42D84E89-6F67-4CE1-B24A-76232596FC8E}" srcOrd="0" destOrd="0" parTransId="{35B2CC72-3FF2-4BEC-A520-639FC9CEED67}" sibTransId="{9DB6C47E-014D-4369-9EE4-A380FFBBFA32}"/>
    <dgm:cxn modelId="{005C30F3-90A7-4143-A421-B43A8CF1994C}" srcId="{267479EC-EA83-4857-9810-6F7290A6A2E6}" destId="{DE8AFDF2-7E5C-4E64-81CD-388446C45A60}" srcOrd="1" destOrd="0" parTransId="{3F2E7469-A5ED-4D02-95F8-1EF2628472FE}" sibTransId="{0778EB19-1694-41B3-9F65-04B8AE82BBD9}"/>
    <dgm:cxn modelId="{EF53F5FE-E23C-40FE-9B49-0F1BC9D3D82B}" srcId="{267479EC-EA83-4857-9810-6F7290A6A2E6}" destId="{8582DAD3-F048-428C-8DC6-B4FCB7708E0E}" srcOrd="2" destOrd="0" parTransId="{7C2CC724-0FB7-4176-9A4B-6192C2F4B715}" sibTransId="{D24D754C-0B4D-456A-AD3E-1DA653FC2027}"/>
    <dgm:cxn modelId="{E271CFEA-C2F2-4C01-8B05-61175BFBFCD1}" type="presParOf" srcId="{33BC858D-DE65-4674-B3AF-ED1391D6E683}" destId="{5169994C-8708-4C2C-AE38-4FDDA4C66C2A}" srcOrd="0" destOrd="0" presId="urn:microsoft.com/office/officeart/2005/8/layout/process1"/>
    <dgm:cxn modelId="{1FE51A8D-172C-4F57-8722-B7D79E141728}" type="presParOf" srcId="{33BC858D-DE65-4674-B3AF-ED1391D6E683}" destId="{C5424E16-829C-4FA0-8CF4-12ADE6B237B8}" srcOrd="1" destOrd="0" presId="urn:microsoft.com/office/officeart/2005/8/layout/process1"/>
    <dgm:cxn modelId="{05F9224E-AD06-4C1D-9946-9D7087A72B2F}" type="presParOf" srcId="{C5424E16-829C-4FA0-8CF4-12ADE6B237B8}" destId="{3BE59507-8DD2-4EC8-8BCB-0F162335231A}" srcOrd="0" destOrd="0" presId="urn:microsoft.com/office/officeart/2005/8/layout/process1"/>
    <dgm:cxn modelId="{F746A9BA-A97D-4665-96DB-4795E0053B8E}" type="presParOf" srcId="{33BC858D-DE65-4674-B3AF-ED1391D6E683}" destId="{1FBD1B25-1020-4362-B2E8-1EF4E8D04F2E}" srcOrd="2" destOrd="0" presId="urn:microsoft.com/office/officeart/2005/8/layout/process1"/>
    <dgm:cxn modelId="{36A5E753-350E-467D-A6CF-819F17465160}" type="presParOf" srcId="{33BC858D-DE65-4674-B3AF-ED1391D6E683}" destId="{699637F6-45EC-4A77-AFE0-811E3CB3947E}" srcOrd="3" destOrd="0" presId="urn:microsoft.com/office/officeart/2005/8/layout/process1"/>
    <dgm:cxn modelId="{131D5E8B-2F2F-44BD-89F3-BE619850978F}" type="presParOf" srcId="{699637F6-45EC-4A77-AFE0-811E3CB3947E}" destId="{3EEBE121-ECF9-4EA3-AB2D-C978C2A1016C}" srcOrd="0" destOrd="0" presId="urn:microsoft.com/office/officeart/2005/8/layout/process1"/>
    <dgm:cxn modelId="{A6A44B28-6463-4469-9142-8B92FB362120}" type="presParOf" srcId="{33BC858D-DE65-4674-B3AF-ED1391D6E683}" destId="{90AAD839-D635-4B3F-958B-AAB3F468A75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7479EC-EA83-4857-9810-6F7290A6A2E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2D84E89-6F67-4CE1-B24A-76232596FC8E}">
      <dgm:prSet phldrT="[Text]" custT="1"/>
      <dgm:spPr/>
      <dgm:t>
        <a:bodyPr/>
        <a:lstStyle/>
        <a:p>
          <a:r>
            <a:rPr lang="en-IN" sz="3000" dirty="0"/>
            <a:t>Voltage sensor is connected via MCP3008 ADC module to get readings</a:t>
          </a:r>
        </a:p>
      </dgm:t>
    </dgm:pt>
    <dgm:pt modelId="{35B2CC72-3FF2-4BEC-A520-639FC9CEED67}" type="parTrans" cxnId="{76324EE7-A96F-4F69-AB07-EABEEB2CB38A}">
      <dgm:prSet/>
      <dgm:spPr/>
      <dgm:t>
        <a:bodyPr/>
        <a:lstStyle/>
        <a:p>
          <a:endParaRPr lang="en-IN"/>
        </a:p>
      </dgm:t>
    </dgm:pt>
    <dgm:pt modelId="{9DB6C47E-014D-4369-9EE4-A380FFBBFA32}" type="sibTrans" cxnId="{76324EE7-A96F-4F69-AB07-EABEEB2CB38A}">
      <dgm:prSet/>
      <dgm:spPr/>
      <dgm:t>
        <a:bodyPr/>
        <a:lstStyle/>
        <a:p>
          <a:endParaRPr lang="en-IN"/>
        </a:p>
      </dgm:t>
    </dgm:pt>
    <dgm:pt modelId="{DE8AFDF2-7E5C-4E64-81CD-388446C45A60}">
      <dgm:prSet phldrT="[Text]" custT="1"/>
      <dgm:spPr/>
      <dgm:t>
        <a:bodyPr/>
        <a:lstStyle/>
        <a:p>
          <a:r>
            <a:rPr lang="en-IN" sz="3000" dirty="0"/>
            <a:t>Readings are taken for particular time frame and then sent for computations.</a:t>
          </a:r>
        </a:p>
      </dgm:t>
    </dgm:pt>
    <dgm:pt modelId="{3F2E7469-A5ED-4D02-95F8-1EF2628472FE}" type="parTrans" cxnId="{005C30F3-90A7-4143-A421-B43A8CF1994C}">
      <dgm:prSet/>
      <dgm:spPr/>
      <dgm:t>
        <a:bodyPr/>
        <a:lstStyle/>
        <a:p>
          <a:endParaRPr lang="en-IN"/>
        </a:p>
      </dgm:t>
    </dgm:pt>
    <dgm:pt modelId="{0778EB19-1694-41B3-9F65-04B8AE82BBD9}" type="sibTrans" cxnId="{005C30F3-90A7-4143-A421-B43A8CF1994C}">
      <dgm:prSet/>
      <dgm:spPr/>
      <dgm:t>
        <a:bodyPr/>
        <a:lstStyle/>
        <a:p>
          <a:endParaRPr lang="en-IN"/>
        </a:p>
      </dgm:t>
    </dgm:pt>
    <dgm:pt modelId="{8582DAD3-F048-428C-8DC6-B4FCB7708E0E}">
      <dgm:prSet phldrT="[Text]" custT="1"/>
      <dgm:spPr/>
      <dgm:t>
        <a:bodyPr/>
        <a:lstStyle/>
        <a:p>
          <a:r>
            <a:rPr lang="en-IN" sz="3000" dirty="0"/>
            <a:t>Energy computation algorithm is written in eclipse ide and connected via MQTT for receiving data.</a:t>
          </a:r>
        </a:p>
      </dgm:t>
    </dgm:pt>
    <dgm:pt modelId="{7C2CC724-0FB7-4176-9A4B-6192C2F4B715}" type="parTrans" cxnId="{EF53F5FE-E23C-40FE-9B49-0F1BC9D3D82B}">
      <dgm:prSet/>
      <dgm:spPr/>
      <dgm:t>
        <a:bodyPr/>
        <a:lstStyle/>
        <a:p>
          <a:endParaRPr lang="en-IN"/>
        </a:p>
      </dgm:t>
    </dgm:pt>
    <dgm:pt modelId="{D24D754C-0B4D-456A-AD3E-1DA653FC2027}" type="sibTrans" cxnId="{EF53F5FE-E23C-40FE-9B49-0F1BC9D3D82B}">
      <dgm:prSet/>
      <dgm:spPr/>
      <dgm:t>
        <a:bodyPr/>
        <a:lstStyle/>
        <a:p>
          <a:endParaRPr lang="en-IN"/>
        </a:p>
      </dgm:t>
    </dgm:pt>
    <dgm:pt modelId="{33BC858D-DE65-4674-B3AF-ED1391D6E683}" type="pres">
      <dgm:prSet presAssocID="{267479EC-EA83-4857-9810-6F7290A6A2E6}" presName="Name0" presStyleCnt="0">
        <dgm:presLayoutVars>
          <dgm:dir/>
          <dgm:resizeHandles val="exact"/>
        </dgm:presLayoutVars>
      </dgm:prSet>
      <dgm:spPr/>
    </dgm:pt>
    <dgm:pt modelId="{5169994C-8708-4C2C-AE38-4FDDA4C66C2A}" type="pres">
      <dgm:prSet presAssocID="{42D84E89-6F67-4CE1-B24A-76232596FC8E}" presName="node" presStyleLbl="node1" presStyleIdx="0" presStyleCnt="3" custLinFactNeighborX="-836" custLinFactNeighborY="5172">
        <dgm:presLayoutVars>
          <dgm:bulletEnabled val="1"/>
        </dgm:presLayoutVars>
      </dgm:prSet>
      <dgm:spPr/>
    </dgm:pt>
    <dgm:pt modelId="{C5424E16-829C-4FA0-8CF4-12ADE6B237B8}" type="pres">
      <dgm:prSet presAssocID="{9DB6C47E-014D-4369-9EE4-A380FFBBFA32}" presName="sibTrans" presStyleLbl="sibTrans2D1" presStyleIdx="0" presStyleCnt="2"/>
      <dgm:spPr/>
    </dgm:pt>
    <dgm:pt modelId="{3BE59507-8DD2-4EC8-8BCB-0F162335231A}" type="pres">
      <dgm:prSet presAssocID="{9DB6C47E-014D-4369-9EE4-A380FFBBFA32}" presName="connectorText" presStyleLbl="sibTrans2D1" presStyleIdx="0" presStyleCnt="2"/>
      <dgm:spPr/>
    </dgm:pt>
    <dgm:pt modelId="{1FBD1B25-1020-4362-B2E8-1EF4E8D04F2E}" type="pres">
      <dgm:prSet presAssocID="{DE8AFDF2-7E5C-4E64-81CD-388446C45A60}" presName="node" presStyleLbl="node1" presStyleIdx="1" presStyleCnt="3">
        <dgm:presLayoutVars>
          <dgm:bulletEnabled val="1"/>
        </dgm:presLayoutVars>
      </dgm:prSet>
      <dgm:spPr/>
    </dgm:pt>
    <dgm:pt modelId="{699637F6-45EC-4A77-AFE0-811E3CB3947E}" type="pres">
      <dgm:prSet presAssocID="{0778EB19-1694-41B3-9F65-04B8AE82BBD9}" presName="sibTrans" presStyleLbl="sibTrans2D1" presStyleIdx="1" presStyleCnt="2"/>
      <dgm:spPr/>
    </dgm:pt>
    <dgm:pt modelId="{3EEBE121-ECF9-4EA3-AB2D-C978C2A1016C}" type="pres">
      <dgm:prSet presAssocID="{0778EB19-1694-41B3-9F65-04B8AE82BBD9}" presName="connectorText" presStyleLbl="sibTrans2D1" presStyleIdx="1" presStyleCnt="2"/>
      <dgm:spPr/>
    </dgm:pt>
    <dgm:pt modelId="{90AAD839-D635-4B3F-958B-AAB3F468A75C}" type="pres">
      <dgm:prSet presAssocID="{8582DAD3-F048-428C-8DC6-B4FCB7708E0E}" presName="node" presStyleLbl="node1" presStyleIdx="2" presStyleCnt="3">
        <dgm:presLayoutVars>
          <dgm:bulletEnabled val="1"/>
        </dgm:presLayoutVars>
      </dgm:prSet>
      <dgm:spPr/>
    </dgm:pt>
  </dgm:ptLst>
  <dgm:cxnLst>
    <dgm:cxn modelId="{69FB9B09-AC26-469B-B71B-643099F20B96}" type="presOf" srcId="{9DB6C47E-014D-4369-9EE4-A380FFBBFA32}" destId="{3BE59507-8DD2-4EC8-8BCB-0F162335231A}" srcOrd="1" destOrd="0" presId="urn:microsoft.com/office/officeart/2005/8/layout/process1"/>
    <dgm:cxn modelId="{97E61017-AD43-41F8-B997-EE139A052D40}" type="presOf" srcId="{42D84E89-6F67-4CE1-B24A-76232596FC8E}" destId="{5169994C-8708-4C2C-AE38-4FDDA4C66C2A}" srcOrd="0" destOrd="0" presId="urn:microsoft.com/office/officeart/2005/8/layout/process1"/>
    <dgm:cxn modelId="{3430395D-8FDC-448C-B904-1228F1896B9D}" type="presOf" srcId="{0778EB19-1694-41B3-9F65-04B8AE82BBD9}" destId="{699637F6-45EC-4A77-AFE0-811E3CB3947E}" srcOrd="0" destOrd="0" presId="urn:microsoft.com/office/officeart/2005/8/layout/process1"/>
    <dgm:cxn modelId="{C7A0359A-1575-4553-8D68-79E22F98FB31}" type="presOf" srcId="{9DB6C47E-014D-4369-9EE4-A380FFBBFA32}" destId="{C5424E16-829C-4FA0-8CF4-12ADE6B237B8}" srcOrd="0" destOrd="0" presId="urn:microsoft.com/office/officeart/2005/8/layout/process1"/>
    <dgm:cxn modelId="{02D6E4AC-AA52-4C03-9940-5DC3335A9F13}" type="presOf" srcId="{0778EB19-1694-41B3-9F65-04B8AE82BBD9}" destId="{3EEBE121-ECF9-4EA3-AB2D-C978C2A1016C}" srcOrd="1" destOrd="0" presId="urn:microsoft.com/office/officeart/2005/8/layout/process1"/>
    <dgm:cxn modelId="{A312DAAD-0EA6-4B5D-BBE1-06B4E08E2C60}" type="presOf" srcId="{267479EC-EA83-4857-9810-6F7290A6A2E6}" destId="{33BC858D-DE65-4674-B3AF-ED1391D6E683}" srcOrd="0" destOrd="0" presId="urn:microsoft.com/office/officeart/2005/8/layout/process1"/>
    <dgm:cxn modelId="{4E903EBB-59C7-4D25-9408-CD51BA1FF201}" type="presOf" srcId="{8582DAD3-F048-428C-8DC6-B4FCB7708E0E}" destId="{90AAD839-D635-4B3F-958B-AAB3F468A75C}" srcOrd="0" destOrd="0" presId="urn:microsoft.com/office/officeart/2005/8/layout/process1"/>
    <dgm:cxn modelId="{A48CDBDE-8378-4F8F-A0CA-50082D1464D0}" type="presOf" srcId="{DE8AFDF2-7E5C-4E64-81CD-388446C45A60}" destId="{1FBD1B25-1020-4362-B2E8-1EF4E8D04F2E}" srcOrd="0" destOrd="0" presId="urn:microsoft.com/office/officeart/2005/8/layout/process1"/>
    <dgm:cxn modelId="{76324EE7-A96F-4F69-AB07-EABEEB2CB38A}" srcId="{267479EC-EA83-4857-9810-6F7290A6A2E6}" destId="{42D84E89-6F67-4CE1-B24A-76232596FC8E}" srcOrd="0" destOrd="0" parTransId="{35B2CC72-3FF2-4BEC-A520-639FC9CEED67}" sibTransId="{9DB6C47E-014D-4369-9EE4-A380FFBBFA32}"/>
    <dgm:cxn modelId="{005C30F3-90A7-4143-A421-B43A8CF1994C}" srcId="{267479EC-EA83-4857-9810-6F7290A6A2E6}" destId="{DE8AFDF2-7E5C-4E64-81CD-388446C45A60}" srcOrd="1" destOrd="0" parTransId="{3F2E7469-A5ED-4D02-95F8-1EF2628472FE}" sibTransId="{0778EB19-1694-41B3-9F65-04B8AE82BBD9}"/>
    <dgm:cxn modelId="{EF53F5FE-E23C-40FE-9B49-0F1BC9D3D82B}" srcId="{267479EC-EA83-4857-9810-6F7290A6A2E6}" destId="{8582DAD3-F048-428C-8DC6-B4FCB7708E0E}" srcOrd="2" destOrd="0" parTransId="{7C2CC724-0FB7-4176-9A4B-6192C2F4B715}" sibTransId="{D24D754C-0B4D-456A-AD3E-1DA653FC2027}"/>
    <dgm:cxn modelId="{E271CFEA-C2F2-4C01-8B05-61175BFBFCD1}" type="presParOf" srcId="{33BC858D-DE65-4674-B3AF-ED1391D6E683}" destId="{5169994C-8708-4C2C-AE38-4FDDA4C66C2A}" srcOrd="0" destOrd="0" presId="urn:microsoft.com/office/officeart/2005/8/layout/process1"/>
    <dgm:cxn modelId="{1FE51A8D-172C-4F57-8722-B7D79E141728}" type="presParOf" srcId="{33BC858D-DE65-4674-B3AF-ED1391D6E683}" destId="{C5424E16-829C-4FA0-8CF4-12ADE6B237B8}" srcOrd="1" destOrd="0" presId="urn:microsoft.com/office/officeart/2005/8/layout/process1"/>
    <dgm:cxn modelId="{05F9224E-AD06-4C1D-9946-9D7087A72B2F}" type="presParOf" srcId="{C5424E16-829C-4FA0-8CF4-12ADE6B237B8}" destId="{3BE59507-8DD2-4EC8-8BCB-0F162335231A}" srcOrd="0" destOrd="0" presId="urn:microsoft.com/office/officeart/2005/8/layout/process1"/>
    <dgm:cxn modelId="{F746A9BA-A97D-4665-96DB-4795E0053B8E}" type="presParOf" srcId="{33BC858D-DE65-4674-B3AF-ED1391D6E683}" destId="{1FBD1B25-1020-4362-B2E8-1EF4E8D04F2E}" srcOrd="2" destOrd="0" presId="urn:microsoft.com/office/officeart/2005/8/layout/process1"/>
    <dgm:cxn modelId="{36A5E753-350E-467D-A6CF-819F17465160}" type="presParOf" srcId="{33BC858D-DE65-4674-B3AF-ED1391D6E683}" destId="{699637F6-45EC-4A77-AFE0-811E3CB3947E}" srcOrd="3" destOrd="0" presId="urn:microsoft.com/office/officeart/2005/8/layout/process1"/>
    <dgm:cxn modelId="{131D5E8B-2F2F-44BD-89F3-BE619850978F}" type="presParOf" srcId="{699637F6-45EC-4A77-AFE0-811E3CB3947E}" destId="{3EEBE121-ECF9-4EA3-AB2D-C978C2A1016C}" srcOrd="0" destOrd="0" presId="urn:microsoft.com/office/officeart/2005/8/layout/process1"/>
    <dgm:cxn modelId="{A6A44B28-6463-4469-9142-8B92FB362120}" type="presParOf" srcId="{33BC858D-DE65-4674-B3AF-ED1391D6E683}" destId="{90AAD839-D635-4B3F-958B-AAB3F468A75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67479EC-EA83-4857-9810-6F7290A6A2E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3BC858D-DE65-4674-B3AF-ED1391D6E683}" type="pres">
      <dgm:prSet presAssocID="{267479EC-EA83-4857-9810-6F7290A6A2E6}" presName="Name0" presStyleCnt="0">
        <dgm:presLayoutVars>
          <dgm:dir/>
          <dgm:resizeHandles val="exact"/>
        </dgm:presLayoutVars>
      </dgm:prSet>
      <dgm:spPr/>
    </dgm:pt>
  </dgm:ptLst>
  <dgm:cxnLst>
    <dgm:cxn modelId="{A312DAAD-0EA6-4B5D-BBE1-06B4E08E2C60}" type="presOf" srcId="{267479EC-EA83-4857-9810-6F7290A6A2E6}" destId="{33BC858D-DE65-4674-B3AF-ED1391D6E68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E43EC1-FE68-42D6-B22F-1CC772DA0A4A}">
      <dsp:nvSpPr>
        <dsp:cNvPr id="0" name=""/>
        <dsp:cNvSpPr/>
      </dsp:nvSpPr>
      <dsp:spPr>
        <a:xfrm>
          <a:off x="6095999" y="2349056"/>
          <a:ext cx="4312964" cy="7485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4265"/>
              </a:lnTo>
              <a:lnTo>
                <a:pt x="4312964" y="374265"/>
              </a:lnTo>
              <a:lnTo>
                <a:pt x="4312964" y="74853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68ED1E-E0CF-475C-839F-89F2B93DF05F}">
      <dsp:nvSpPr>
        <dsp:cNvPr id="0" name=""/>
        <dsp:cNvSpPr/>
      </dsp:nvSpPr>
      <dsp:spPr>
        <a:xfrm>
          <a:off x="6050279" y="2349056"/>
          <a:ext cx="91440" cy="7485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4853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FD9E69-BB6B-4F82-8681-95126AF5C502}">
      <dsp:nvSpPr>
        <dsp:cNvPr id="0" name=""/>
        <dsp:cNvSpPr/>
      </dsp:nvSpPr>
      <dsp:spPr>
        <a:xfrm>
          <a:off x="1783035" y="2349056"/>
          <a:ext cx="4312964" cy="748530"/>
        </a:xfrm>
        <a:custGeom>
          <a:avLst/>
          <a:gdLst/>
          <a:ahLst/>
          <a:cxnLst/>
          <a:rect l="0" t="0" r="0" b="0"/>
          <a:pathLst>
            <a:path>
              <a:moveTo>
                <a:pt x="4312964" y="0"/>
              </a:moveTo>
              <a:lnTo>
                <a:pt x="4312964" y="374265"/>
              </a:lnTo>
              <a:lnTo>
                <a:pt x="0" y="374265"/>
              </a:lnTo>
              <a:lnTo>
                <a:pt x="0" y="74853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9B7DB8-495D-481F-87AA-5715C1F282CE}">
      <dsp:nvSpPr>
        <dsp:cNvPr id="0" name=""/>
        <dsp:cNvSpPr/>
      </dsp:nvSpPr>
      <dsp:spPr>
        <a:xfrm>
          <a:off x="4313782" y="566839"/>
          <a:ext cx="3564433" cy="1782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Smart Home</a:t>
          </a:r>
        </a:p>
      </dsp:txBody>
      <dsp:txXfrm>
        <a:off x="4313782" y="566839"/>
        <a:ext cx="3564433" cy="1782216"/>
      </dsp:txXfrm>
    </dsp:sp>
    <dsp:sp modelId="{1D92BE48-4567-4A79-A63A-529DE7616D47}">
      <dsp:nvSpPr>
        <dsp:cNvPr id="0" name=""/>
        <dsp:cNvSpPr/>
      </dsp:nvSpPr>
      <dsp:spPr>
        <a:xfrm>
          <a:off x="818" y="3097586"/>
          <a:ext cx="3564433" cy="1782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Mobile control of devices</a:t>
          </a:r>
        </a:p>
      </dsp:txBody>
      <dsp:txXfrm>
        <a:off x="818" y="3097586"/>
        <a:ext cx="3564433" cy="1782216"/>
      </dsp:txXfrm>
    </dsp:sp>
    <dsp:sp modelId="{77A4C163-BE47-42E5-A658-3AAE9524443A}">
      <dsp:nvSpPr>
        <dsp:cNvPr id="0" name=""/>
        <dsp:cNvSpPr/>
      </dsp:nvSpPr>
      <dsp:spPr>
        <a:xfrm>
          <a:off x="4313782" y="3097586"/>
          <a:ext cx="3564433" cy="1782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Sensory control of devices</a:t>
          </a:r>
        </a:p>
      </dsp:txBody>
      <dsp:txXfrm>
        <a:off x="4313782" y="3097586"/>
        <a:ext cx="3564433" cy="1782216"/>
      </dsp:txXfrm>
    </dsp:sp>
    <dsp:sp modelId="{25DC5485-A85D-4945-A035-20F064D7A184}">
      <dsp:nvSpPr>
        <dsp:cNvPr id="0" name=""/>
        <dsp:cNvSpPr/>
      </dsp:nvSpPr>
      <dsp:spPr>
        <a:xfrm>
          <a:off x="8626747" y="3097586"/>
          <a:ext cx="3564433" cy="1782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Power consumption based turning off</a:t>
          </a:r>
        </a:p>
      </dsp:txBody>
      <dsp:txXfrm>
        <a:off x="8626747" y="3097586"/>
        <a:ext cx="3564433" cy="17822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9994C-8708-4C2C-AE38-4FDDA4C66C2A}">
      <dsp:nvSpPr>
        <dsp:cNvPr id="0" name=""/>
        <dsp:cNvSpPr/>
      </dsp:nvSpPr>
      <dsp:spPr>
        <a:xfrm>
          <a:off x="5" y="1990461"/>
          <a:ext cx="3202781" cy="20117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Devices(bulb &amp; fan) are connected to relay</a:t>
          </a:r>
        </a:p>
      </dsp:txBody>
      <dsp:txXfrm>
        <a:off x="58927" y="2049383"/>
        <a:ext cx="3084937" cy="1893902"/>
      </dsp:txXfrm>
    </dsp:sp>
    <dsp:sp modelId="{C5424E16-829C-4FA0-8CF4-12ADE6B237B8}">
      <dsp:nvSpPr>
        <dsp:cNvPr id="0" name=""/>
        <dsp:cNvSpPr/>
      </dsp:nvSpPr>
      <dsp:spPr>
        <a:xfrm rot="21520432">
          <a:off x="3525650" y="2546717"/>
          <a:ext cx="68484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3525678" y="2707952"/>
        <a:ext cx="479394" cy="476573"/>
      </dsp:txXfrm>
    </dsp:sp>
    <dsp:sp modelId="{1FBD1B25-1020-4362-B2E8-1EF4E8D04F2E}">
      <dsp:nvSpPr>
        <dsp:cNvPr id="0" name=""/>
        <dsp:cNvSpPr/>
      </dsp:nvSpPr>
      <dsp:spPr>
        <a:xfrm>
          <a:off x="4494609" y="1886413"/>
          <a:ext cx="3202781" cy="20117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Relay is connected to one of the GPIO’s of Pi</a:t>
          </a:r>
        </a:p>
      </dsp:txBody>
      <dsp:txXfrm>
        <a:off x="4553531" y="1945335"/>
        <a:ext cx="3084937" cy="1893902"/>
      </dsp:txXfrm>
    </dsp:sp>
    <dsp:sp modelId="{699637F6-45EC-4A77-AFE0-811E3CB3947E}">
      <dsp:nvSpPr>
        <dsp:cNvPr id="0" name=""/>
        <dsp:cNvSpPr/>
      </dsp:nvSpPr>
      <dsp:spPr>
        <a:xfrm>
          <a:off x="8017668" y="2495142"/>
          <a:ext cx="67898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8017668" y="2654000"/>
        <a:ext cx="475292" cy="476573"/>
      </dsp:txXfrm>
    </dsp:sp>
    <dsp:sp modelId="{90AAD839-D635-4B3F-958B-AAB3F468A75C}">
      <dsp:nvSpPr>
        <dsp:cNvPr id="0" name=""/>
        <dsp:cNvSpPr/>
      </dsp:nvSpPr>
      <dsp:spPr>
        <a:xfrm>
          <a:off x="8978503" y="1886413"/>
          <a:ext cx="3202781" cy="20117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Pi communicates to mobile through MQTT</a:t>
          </a:r>
        </a:p>
      </dsp:txBody>
      <dsp:txXfrm>
        <a:off x="9037425" y="1945335"/>
        <a:ext cx="3084937" cy="18939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9994C-8708-4C2C-AE38-4FDDA4C66C2A}">
      <dsp:nvSpPr>
        <dsp:cNvPr id="0" name=""/>
        <dsp:cNvSpPr/>
      </dsp:nvSpPr>
      <dsp:spPr>
        <a:xfrm>
          <a:off x="5" y="1833987"/>
          <a:ext cx="3202781" cy="236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Devices(bulb &amp; fan) are connected to relay</a:t>
          </a:r>
        </a:p>
      </dsp:txBody>
      <dsp:txXfrm>
        <a:off x="69150" y="1903132"/>
        <a:ext cx="3064491" cy="2222510"/>
      </dsp:txXfrm>
    </dsp:sp>
    <dsp:sp modelId="{C5424E16-829C-4FA0-8CF4-12ADE6B237B8}">
      <dsp:nvSpPr>
        <dsp:cNvPr id="0" name=""/>
        <dsp:cNvSpPr/>
      </dsp:nvSpPr>
      <dsp:spPr>
        <a:xfrm rot="21506633">
          <a:off x="3525616" y="2555666"/>
          <a:ext cx="684918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3525654" y="2717314"/>
        <a:ext cx="479443" cy="476573"/>
      </dsp:txXfrm>
    </dsp:sp>
    <dsp:sp modelId="{1FBD1B25-1020-4362-B2E8-1EF4E8D04F2E}">
      <dsp:nvSpPr>
        <dsp:cNvPr id="0" name=""/>
        <dsp:cNvSpPr/>
      </dsp:nvSpPr>
      <dsp:spPr>
        <a:xfrm>
          <a:off x="4494609" y="1711886"/>
          <a:ext cx="3202781" cy="236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Relay is connected to one of the GPIO’s of Pi</a:t>
          </a:r>
        </a:p>
      </dsp:txBody>
      <dsp:txXfrm>
        <a:off x="4563754" y="1781031"/>
        <a:ext cx="3064491" cy="2222510"/>
      </dsp:txXfrm>
    </dsp:sp>
    <dsp:sp modelId="{699637F6-45EC-4A77-AFE0-811E3CB3947E}">
      <dsp:nvSpPr>
        <dsp:cNvPr id="0" name=""/>
        <dsp:cNvSpPr/>
      </dsp:nvSpPr>
      <dsp:spPr>
        <a:xfrm>
          <a:off x="8017668" y="2495142"/>
          <a:ext cx="67898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8017668" y="2654000"/>
        <a:ext cx="475292" cy="476573"/>
      </dsp:txXfrm>
    </dsp:sp>
    <dsp:sp modelId="{90AAD839-D635-4B3F-958B-AAB3F468A75C}">
      <dsp:nvSpPr>
        <dsp:cNvPr id="0" name=""/>
        <dsp:cNvSpPr/>
      </dsp:nvSpPr>
      <dsp:spPr>
        <a:xfrm>
          <a:off x="8978503" y="1711886"/>
          <a:ext cx="3202781" cy="236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Sensors(light</a:t>
          </a:r>
          <a:r>
            <a:rPr lang="en-IN" sz="3000" kern="1200" baseline="0" dirty="0"/>
            <a:t> and temperature sensors) are connected to pi.</a:t>
          </a:r>
          <a:endParaRPr lang="en-IN" sz="3000" kern="1200" dirty="0"/>
        </a:p>
      </dsp:txBody>
      <dsp:txXfrm>
        <a:off x="9047648" y="1781031"/>
        <a:ext cx="3064491" cy="22225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9994C-8708-4C2C-AE38-4FDDA4C66C2A}">
      <dsp:nvSpPr>
        <dsp:cNvPr id="0" name=""/>
        <dsp:cNvSpPr/>
      </dsp:nvSpPr>
      <dsp:spPr>
        <a:xfrm>
          <a:off x="5" y="1264641"/>
          <a:ext cx="3202781" cy="3630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Voltage sensor is connected via MCP3008 ADC module to get readings</a:t>
          </a:r>
        </a:p>
      </dsp:txBody>
      <dsp:txXfrm>
        <a:off x="93811" y="1358447"/>
        <a:ext cx="3015169" cy="3443255"/>
      </dsp:txXfrm>
    </dsp:sp>
    <dsp:sp modelId="{C5424E16-829C-4FA0-8CF4-12ADE6B237B8}">
      <dsp:nvSpPr>
        <dsp:cNvPr id="0" name=""/>
        <dsp:cNvSpPr/>
      </dsp:nvSpPr>
      <dsp:spPr>
        <a:xfrm rot="21456451">
          <a:off x="3525443" y="2588226"/>
          <a:ext cx="685263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3525533" y="2751375"/>
        <a:ext cx="479684" cy="476573"/>
      </dsp:txXfrm>
    </dsp:sp>
    <dsp:sp modelId="{1FBD1B25-1020-4362-B2E8-1EF4E8D04F2E}">
      <dsp:nvSpPr>
        <dsp:cNvPr id="0" name=""/>
        <dsp:cNvSpPr/>
      </dsp:nvSpPr>
      <dsp:spPr>
        <a:xfrm>
          <a:off x="4494609" y="1076853"/>
          <a:ext cx="3202781" cy="3630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Readings are taken for particular time frame and then sent for computations.</a:t>
          </a:r>
        </a:p>
      </dsp:txBody>
      <dsp:txXfrm>
        <a:off x="4588415" y="1170659"/>
        <a:ext cx="3015169" cy="3443255"/>
      </dsp:txXfrm>
    </dsp:sp>
    <dsp:sp modelId="{699637F6-45EC-4A77-AFE0-811E3CB3947E}">
      <dsp:nvSpPr>
        <dsp:cNvPr id="0" name=""/>
        <dsp:cNvSpPr/>
      </dsp:nvSpPr>
      <dsp:spPr>
        <a:xfrm>
          <a:off x="8017668" y="2495142"/>
          <a:ext cx="67898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500" kern="1200"/>
        </a:p>
      </dsp:txBody>
      <dsp:txXfrm>
        <a:off x="8017668" y="2654000"/>
        <a:ext cx="475292" cy="476573"/>
      </dsp:txXfrm>
    </dsp:sp>
    <dsp:sp modelId="{90AAD839-D635-4B3F-958B-AAB3F468A75C}">
      <dsp:nvSpPr>
        <dsp:cNvPr id="0" name=""/>
        <dsp:cNvSpPr/>
      </dsp:nvSpPr>
      <dsp:spPr>
        <a:xfrm>
          <a:off x="8978503" y="1076853"/>
          <a:ext cx="3202781" cy="3630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Energy computation algorithm is written in eclipse ide and connected via MQTT for receiving data.</a:t>
          </a:r>
        </a:p>
      </dsp:txBody>
      <dsp:txXfrm>
        <a:off x="9072309" y="1170659"/>
        <a:ext cx="3015169" cy="34432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487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91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421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7297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7794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761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21456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7174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7909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413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283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9151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551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2754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7106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0342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8FECE-AFBF-4603-90E9-C9C54DB013A9}" type="datetimeFigureOut">
              <a:rPr lang="en-IN" smtClean="0"/>
              <a:t>13-12-2021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AA03A6-9E83-4DC9-B1E2-E452E57D8B1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6076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Video 18">
            <a:extLst>
              <a:ext uri="{FF2B5EF4-FFF2-40B4-BE49-F238E27FC236}">
                <a16:creationId xmlns:a16="http://schemas.microsoft.com/office/drawing/2014/main" id="{95ADAD2A-06DC-4A86-81EA-6A391FD43A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39ED27-3F92-479B-9ACD-A1618169D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42797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200" b="1" dirty="0">
                <a:solidFill>
                  <a:srgbClr val="FFFFFF"/>
                </a:solidFill>
              </a:rPr>
              <a:t>IOT MINI-PROJECT : SMART HOMES </a:t>
            </a:r>
            <a:br>
              <a:rPr lang="en-IN" sz="5200" b="1" dirty="0">
                <a:solidFill>
                  <a:srgbClr val="FFFFFF"/>
                </a:solidFill>
              </a:rPr>
            </a:br>
            <a:r>
              <a:rPr lang="en-IN" sz="5200" b="1" dirty="0">
                <a:solidFill>
                  <a:srgbClr val="FFFFFF"/>
                </a:solidFill>
              </a:rPr>
              <a:t>                          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D2796-8143-4298-B0D6-DD203FEC2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IN" sz="2200" b="1" dirty="0">
                <a:solidFill>
                  <a:srgbClr val="FFFFFF"/>
                </a:solidFill>
              </a:rPr>
              <a:t>TEAM: ROHIT SIRWANI, RAVITEJA</a:t>
            </a:r>
          </a:p>
          <a:p>
            <a:endParaRPr lang="en-IN" sz="2200" b="1" dirty="0">
              <a:solidFill>
                <a:srgbClr val="FFFFFF"/>
              </a:solidFill>
            </a:endParaRPr>
          </a:p>
          <a:p>
            <a:r>
              <a:rPr lang="en-IN" sz="2200" b="1" dirty="0">
                <a:solidFill>
                  <a:srgbClr val="FFFFFF"/>
                </a:solidFill>
              </a:rPr>
              <a:t>Date: 13/12/2021</a:t>
            </a:r>
            <a:endParaRPr lang="en-IN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69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C0C9B-CBA8-45A1-9E0B-B69F15C1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26160"/>
          </a:xfrm>
        </p:spPr>
        <p:txBody>
          <a:bodyPr/>
          <a:lstStyle/>
          <a:p>
            <a:pPr algn="ctr"/>
            <a:r>
              <a:rPr lang="en-IN" dirty="0"/>
              <a:t>PROJECT OUTLINE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BBDC2D4-02D0-4791-B1DD-3431C534EC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9839618"/>
              </p:ext>
            </p:extLst>
          </p:nvPr>
        </p:nvGraphicFramePr>
        <p:xfrm>
          <a:off x="0" y="1411357"/>
          <a:ext cx="12191999" cy="5446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5347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AB6FB-B02E-4E09-8D20-52B0C7FBB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83974"/>
          </a:xfrm>
        </p:spPr>
        <p:txBody>
          <a:bodyPr/>
          <a:lstStyle/>
          <a:p>
            <a:pPr algn="ctr"/>
            <a:r>
              <a:rPr lang="en-IN" dirty="0"/>
              <a:t>Mobile control of devices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C76F-D1F6-4414-AAA4-88C983AD5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1007508"/>
              </p:ext>
            </p:extLst>
          </p:nvPr>
        </p:nvGraphicFramePr>
        <p:xfrm>
          <a:off x="0" y="1073426"/>
          <a:ext cx="12192000" cy="5784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963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AB6FB-B02E-4E09-8D20-52B0C7FBB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83974"/>
          </a:xfrm>
        </p:spPr>
        <p:txBody>
          <a:bodyPr/>
          <a:lstStyle/>
          <a:p>
            <a:pPr algn="ctr"/>
            <a:r>
              <a:rPr lang="en-IN" dirty="0"/>
              <a:t>Sensory control of devices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C76F-D1F6-4414-AAA4-88C983AD5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7756322"/>
              </p:ext>
            </p:extLst>
          </p:nvPr>
        </p:nvGraphicFramePr>
        <p:xfrm>
          <a:off x="0" y="1073426"/>
          <a:ext cx="12192000" cy="5784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229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AB6FB-B02E-4E09-8D20-52B0C7FBB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83974"/>
          </a:xfrm>
        </p:spPr>
        <p:txBody>
          <a:bodyPr/>
          <a:lstStyle/>
          <a:p>
            <a:pPr algn="ctr"/>
            <a:r>
              <a:rPr lang="en-IN" dirty="0"/>
              <a:t>Power Consumption Aspect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C76F-D1F6-4414-AAA4-88C983AD5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8711744"/>
              </p:ext>
            </p:extLst>
          </p:nvPr>
        </p:nvGraphicFramePr>
        <p:xfrm>
          <a:off x="0" y="1073426"/>
          <a:ext cx="12192000" cy="5784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9206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AB6FB-B02E-4E09-8D20-52B0C7FBB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83974"/>
          </a:xfrm>
        </p:spPr>
        <p:txBody>
          <a:bodyPr/>
          <a:lstStyle/>
          <a:p>
            <a:pPr algn="ctr"/>
            <a:r>
              <a:rPr lang="en-IN" dirty="0"/>
              <a:t>Algorithm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C76F-D1F6-4414-AAA4-88C983AD5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5271670"/>
              </p:ext>
            </p:extLst>
          </p:nvPr>
        </p:nvGraphicFramePr>
        <p:xfrm>
          <a:off x="0" y="705679"/>
          <a:ext cx="12192000" cy="61125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96FB955D-366C-4ECC-AEC5-0C2906269CF0}"/>
              </a:ext>
            </a:extLst>
          </p:cNvPr>
          <p:cNvSpPr/>
          <p:nvPr/>
        </p:nvSpPr>
        <p:spPr>
          <a:xfrm>
            <a:off x="2146852" y="745435"/>
            <a:ext cx="1570383" cy="72555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Start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2F4707E4-4EC3-4844-B2A9-47960B7F1E26}"/>
              </a:ext>
            </a:extLst>
          </p:cNvPr>
          <p:cNvSpPr/>
          <p:nvPr/>
        </p:nvSpPr>
        <p:spPr>
          <a:xfrm>
            <a:off x="2891293" y="1470991"/>
            <a:ext cx="45719" cy="4770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1E01D52-2BED-451A-9A0D-8E3818525AEC}"/>
              </a:ext>
            </a:extLst>
          </p:cNvPr>
          <p:cNvSpPr/>
          <p:nvPr/>
        </p:nvSpPr>
        <p:spPr>
          <a:xfrm>
            <a:off x="1849670" y="1958008"/>
            <a:ext cx="2164745" cy="8746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Subscribe to topic to get sensors data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CA449A7E-21B9-4582-B24B-A1D53D441E06}"/>
              </a:ext>
            </a:extLst>
          </p:cNvPr>
          <p:cNvSpPr/>
          <p:nvPr/>
        </p:nvSpPr>
        <p:spPr>
          <a:xfrm>
            <a:off x="2891293" y="2842590"/>
            <a:ext cx="68578" cy="5068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D5E45F-2FBA-468A-A693-4D0640916799}"/>
              </a:ext>
            </a:extLst>
          </p:cNvPr>
          <p:cNvSpPr/>
          <p:nvPr/>
        </p:nvSpPr>
        <p:spPr>
          <a:xfrm>
            <a:off x="1849670" y="3364395"/>
            <a:ext cx="2496049" cy="8746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Readings are stored in file for particular time interval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FE26D27B-51D5-46FE-BC8A-904BE0D9AEC1}"/>
              </a:ext>
            </a:extLst>
          </p:cNvPr>
          <p:cNvSpPr/>
          <p:nvPr/>
        </p:nvSpPr>
        <p:spPr>
          <a:xfrm>
            <a:off x="2953245" y="4278794"/>
            <a:ext cx="45719" cy="6410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253F734-0472-437A-AE7E-08C1B246DEB6}"/>
              </a:ext>
            </a:extLst>
          </p:cNvPr>
          <p:cNvSpPr/>
          <p:nvPr/>
        </p:nvSpPr>
        <p:spPr>
          <a:xfrm>
            <a:off x="1826478" y="4959624"/>
            <a:ext cx="2542432" cy="111318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Consumption is calculated and compared with threshold</a:t>
            </a: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FB2D800E-FB47-42E7-BE35-9392E3BEE1BB}"/>
              </a:ext>
            </a:extLst>
          </p:cNvPr>
          <p:cNvSpPr/>
          <p:nvPr/>
        </p:nvSpPr>
        <p:spPr>
          <a:xfrm>
            <a:off x="6530009" y="4991927"/>
            <a:ext cx="2445026" cy="911916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Threshold check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CBDA3A2-3F5F-4428-960E-F18446CE9FED}"/>
              </a:ext>
            </a:extLst>
          </p:cNvPr>
          <p:cNvSpPr/>
          <p:nvPr/>
        </p:nvSpPr>
        <p:spPr>
          <a:xfrm>
            <a:off x="4368910" y="5416826"/>
            <a:ext cx="2161099" cy="596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FC5A7605-76C2-48E1-AE6F-493820EA1EDD}"/>
              </a:ext>
            </a:extLst>
          </p:cNvPr>
          <p:cNvSpPr/>
          <p:nvPr/>
        </p:nvSpPr>
        <p:spPr>
          <a:xfrm>
            <a:off x="7704812" y="4007953"/>
            <a:ext cx="47710" cy="98397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48A9235-D088-4A33-A209-9CA65C451514}"/>
              </a:ext>
            </a:extLst>
          </p:cNvPr>
          <p:cNvSpPr/>
          <p:nvPr/>
        </p:nvSpPr>
        <p:spPr>
          <a:xfrm>
            <a:off x="6867939" y="3429000"/>
            <a:ext cx="1649896" cy="5789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If yes turn off the device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5421B0F-AB69-4AAA-92AF-A7A2A8F8F2CC}"/>
              </a:ext>
            </a:extLst>
          </p:cNvPr>
          <p:cNvSpPr/>
          <p:nvPr/>
        </p:nvSpPr>
        <p:spPr>
          <a:xfrm>
            <a:off x="8975035" y="5416826"/>
            <a:ext cx="576469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B2969AA-8A16-45A0-9B67-BEE8E1EDE1E5}"/>
              </a:ext>
            </a:extLst>
          </p:cNvPr>
          <p:cNvSpPr/>
          <p:nvPr/>
        </p:nvSpPr>
        <p:spPr>
          <a:xfrm>
            <a:off x="9551503" y="5238914"/>
            <a:ext cx="1798983" cy="56553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If no keep device on</a:t>
            </a:r>
          </a:p>
        </p:txBody>
      </p:sp>
    </p:spTree>
    <p:extLst>
      <p:ext uri="{BB962C8B-B14F-4D97-AF65-F5344CB8AC3E}">
        <p14:creationId xmlns:p14="http://schemas.microsoft.com/office/powerpoint/2010/main" val="8619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D134C-B4D7-4A53-A22F-21B9433F9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DF107-7E77-47FD-B0C9-BA1C33E62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340123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347</TotalTime>
  <Words>182</Words>
  <Application>Microsoft Office PowerPoint</Application>
  <PresentationFormat>Widescreen</PresentationFormat>
  <Paragraphs>30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IOT MINI-PROJECT : SMART HOMES                            </vt:lpstr>
      <vt:lpstr>PROJECT OUTLINE</vt:lpstr>
      <vt:lpstr>Mobile control of devices</vt:lpstr>
      <vt:lpstr>Sensory control of devices</vt:lpstr>
      <vt:lpstr>Power Consumption Aspect</vt:lpstr>
      <vt:lpstr>Algorithm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MINI-PROJECT : SMART HOMES                            </dc:title>
  <dc:creator>Ravi Teja</dc:creator>
  <cp:lastModifiedBy>Rohit Sirwani</cp:lastModifiedBy>
  <cp:revision>9</cp:revision>
  <dcterms:created xsi:type="dcterms:W3CDTF">2021-09-09T04:43:50Z</dcterms:created>
  <dcterms:modified xsi:type="dcterms:W3CDTF">2021-12-13T05:48:25Z</dcterms:modified>
</cp:coreProperties>
</file>

<file path=docProps/thumbnail.jpeg>
</file>